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4"/>
  </p:sldMasterIdLst>
  <p:notesMasterIdLst>
    <p:notesMasterId r:id="rId61"/>
  </p:notesMasterIdLst>
  <p:sldIdLst>
    <p:sldId id="256" r:id="rId5"/>
    <p:sldId id="3523" r:id="rId6"/>
    <p:sldId id="258" r:id="rId7"/>
    <p:sldId id="3524" r:id="rId8"/>
    <p:sldId id="3525" r:id="rId9"/>
    <p:sldId id="261" r:id="rId10"/>
    <p:sldId id="262" r:id="rId11"/>
    <p:sldId id="3606" r:id="rId12"/>
    <p:sldId id="3607" r:id="rId13"/>
    <p:sldId id="3608" r:id="rId14"/>
    <p:sldId id="3628" r:id="rId15"/>
    <p:sldId id="263" r:id="rId16"/>
    <p:sldId id="264" r:id="rId17"/>
    <p:sldId id="265" r:id="rId18"/>
    <p:sldId id="3622" r:id="rId19"/>
    <p:sldId id="266" r:id="rId20"/>
    <p:sldId id="267" r:id="rId21"/>
    <p:sldId id="3623" r:id="rId22"/>
    <p:sldId id="270" r:id="rId23"/>
    <p:sldId id="271" r:id="rId24"/>
    <p:sldId id="272" r:id="rId25"/>
    <p:sldId id="3571" r:id="rId26"/>
    <p:sldId id="3624" r:id="rId27"/>
    <p:sldId id="3560" r:id="rId28"/>
    <p:sldId id="3613" r:id="rId29"/>
    <p:sldId id="3612" r:id="rId30"/>
    <p:sldId id="3615" r:id="rId31"/>
    <p:sldId id="3616" r:id="rId32"/>
    <p:sldId id="3562" r:id="rId33"/>
    <p:sldId id="3626" r:id="rId34"/>
    <p:sldId id="273" r:id="rId35"/>
    <p:sldId id="3617" r:id="rId36"/>
    <p:sldId id="3618" r:id="rId37"/>
    <p:sldId id="3627" r:id="rId38"/>
    <p:sldId id="3580" r:id="rId39"/>
    <p:sldId id="3625" r:id="rId40"/>
    <p:sldId id="275" r:id="rId41"/>
    <p:sldId id="276" r:id="rId42"/>
    <p:sldId id="3619" r:id="rId43"/>
    <p:sldId id="3620" r:id="rId44"/>
    <p:sldId id="3565" r:id="rId45"/>
    <p:sldId id="3585" r:id="rId46"/>
    <p:sldId id="3604" r:id="rId47"/>
    <p:sldId id="3605" r:id="rId48"/>
    <p:sldId id="697" r:id="rId49"/>
    <p:sldId id="673" r:id="rId50"/>
    <p:sldId id="674" r:id="rId51"/>
    <p:sldId id="675" r:id="rId52"/>
    <p:sldId id="693" r:id="rId53"/>
    <p:sldId id="704" r:id="rId54"/>
    <p:sldId id="695" r:id="rId55"/>
    <p:sldId id="699" r:id="rId56"/>
    <p:sldId id="700" r:id="rId57"/>
    <p:sldId id="701" r:id="rId58"/>
    <p:sldId id="702" r:id="rId59"/>
    <p:sldId id="3521"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CCFF"/>
    <a:srgbClr val="F07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4" autoAdjust="0"/>
    <p:restoredTop sz="94660"/>
  </p:normalViewPr>
  <p:slideViewPr>
    <p:cSldViewPr snapToGrid="0">
      <p:cViewPr varScale="1">
        <p:scale>
          <a:sx n="64" d="100"/>
          <a:sy n="64" d="100"/>
        </p:scale>
        <p:origin x="81" y="4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 Bujger" userId="S::ibujger@mingo.hr::c21289e2-fd1a-4230-8141-6e00ec7cf785" providerId="AD" clId="Web-{EED54D16-7EF3-9EB9-E8CF-AB913062E31F}"/>
    <pc:docChg chg="modSld">
      <pc:chgData name="Iva Bujger" userId="S::ibujger@mingo.hr::c21289e2-fd1a-4230-8141-6e00ec7cf785" providerId="AD" clId="Web-{EED54D16-7EF3-9EB9-E8CF-AB913062E31F}" dt="2024-09-04T12:54:56.712" v="28" actId="20577"/>
      <pc:docMkLst>
        <pc:docMk/>
      </pc:docMkLst>
      <pc:sldChg chg="modSp">
        <pc:chgData name="Iva Bujger" userId="S::ibujger@mingo.hr::c21289e2-fd1a-4230-8141-6e00ec7cf785" providerId="AD" clId="Web-{EED54D16-7EF3-9EB9-E8CF-AB913062E31F}" dt="2024-09-04T12:52:46.676" v="12" actId="20577"/>
        <pc:sldMkLst>
          <pc:docMk/>
          <pc:sldMk cId="3316816657" sldId="3532"/>
        </pc:sldMkLst>
      </pc:sldChg>
      <pc:sldChg chg="modSp">
        <pc:chgData name="Iva Bujger" userId="S::ibujger@mingo.hr::c21289e2-fd1a-4230-8141-6e00ec7cf785" providerId="AD" clId="Web-{EED54D16-7EF3-9EB9-E8CF-AB913062E31F}" dt="2024-09-04T12:54:56.712" v="28" actId="20577"/>
        <pc:sldMkLst>
          <pc:docMk/>
          <pc:sldMk cId="2643908651" sldId="3538"/>
        </pc:sldMkLst>
      </pc:sldChg>
    </pc:docChg>
  </pc:docChgLst>
  <pc:docChgLst>
    <pc:chgData name="Iva Bujger" userId="c21289e2-fd1a-4230-8141-6e00ec7cf785" providerId="ADAL" clId="{ADE7C15A-3741-42E5-9F5A-7259F46C58B9}"/>
    <pc:docChg chg="undo redo custSel addSld delSld modSld sldOrd">
      <pc:chgData name="Iva Bujger" userId="c21289e2-fd1a-4230-8141-6e00ec7cf785" providerId="ADAL" clId="{ADE7C15A-3741-42E5-9F5A-7259F46C58B9}" dt="2024-09-03T13:34:36.938" v="2760" actId="20577"/>
      <pc:docMkLst>
        <pc:docMk/>
      </pc:docMkLst>
      <pc:sldChg chg="modSp mod">
        <pc:chgData name="Iva Bujger" userId="c21289e2-fd1a-4230-8141-6e00ec7cf785" providerId="ADAL" clId="{ADE7C15A-3741-42E5-9F5A-7259F46C58B9}" dt="2024-08-30T11:48:04.536" v="50" actId="20577"/>
        <pc:sldMkLst>
          <pc:docMk/>
          <pc:sldMk cId="4275553087" sldId="256"/>
        </pc:sldMkLst>
      </pc:sldChg>
      <pc:sldChg chg="addSp delSp modSp mod ord setBg modClrScheme setClrOvrMap chgLayout">
        <pc:chgData name="Iva Bujger" userId="c21289e2-fd1a-4230-8141-6e00ec7cf785" providerId="ADAL" clId="{ADE7C15A-3741-42E5-9F5A-7259F46C58B9}" dt="2024-08-30T13:20:28.847" v="1159"/>
        <pc:sldMkLst>
          <pc:docMk/>
          <pc:sldMk cId="245038416" sldId="257"/>
        </pc:sldMkLst>
      </pc:sldChg>
      <pc:sldChg chg="modSp mod">
        <pc:chgData name="Iva Bujger" userId="c21289e2-fd1a-4230-8141-6e00ec7cf785" providerId="ADAL" clId="{ADE7C15A-3741-42E5-9F5A-7259F46C58B9}" dt="2024-09-03T08:45:55.212" v="2058" actId="6549"/>
        <pc:sldMkLst>
          <pc:docMk/>
          <pc:sldMk cId="2621775363" sldId="258"/>
        </pc:sldMkLst>
      </pc:sldChg>
      <pc:sldChg chg="addSp delSp modSp mod">
        <pc:chgData name="Iva Bujger" userId="c21289e2-fd1a-4230-8141-6e00ec7cf785" providerId="ADAL" clId="{ADE7C15A-3741-42E5-9F5A-7259F46C58B9}" dt="2024-08-30T12:36:05.272" v="712" actId="14100"/>
        <pc:sldMkLst>
          <pc:docMk/>
          <pc:sldMk cId="2090629166" sldId="259"/>
        </pc:sldMkLst>
      </pc:sldChg>
      <pc:sldChg chg="del">
        <pc:chgData name="Iva Bujger" userId="c21289e2-fd1a-4230-8141-6e00ec7cf785" providerId="ADAL" clId="{ADE7C15A-3741-42E5-9F5A-7259F46C58B9}" dt="2024-08-30T12:41:23.070" v="774" actId="47"/>
        <pc:sldMkLst>
          <pc:docMk/>
          <pc:sldMk cId="896418358" sldId="260"/>
        </pc:sldMkLst>
      </pc:sldChg>
      <pc:sldChg chg="modSp">
        <pc:chgData name="Iva Bujger" userId="c21289e2-fd1a-4230-8141-6e00ec7cf785" providerId="ADAL" clId="{ADE7C15A-3741-42E5-9F5A-7259F46C58B9}" dt="2024-09-03T08:50:12.497" v="2072"/>
        <pc:sldMkLst>
          <pc:docMk/>
          <pc:sldMk cId="1915632433" sldId="261"/>
        </pc:sldMkLst>
      </pc:sldChg>
      <pc:sldChg chg="modSp mod">
        <pc:chgData name="Iva Bujger" userId="c21289e2-fd1a-4230-8141-6e00ec7cf785" providerId="ADAL" clId="{ADE7C15A-3741-42E5-9F5A-7259F46C58B9}" dt="2024-09-03T08:51:53.768" v="2091" actId="20577"/>
        <pc:sldMkLst>
          <pc:docMk/>
          <pc:sldMk cId="3515066440" sldId="262"/>
        </pc:sldMkLst>
      </pc:sldChg>
      <pc:sldChg chg="modSp">
        <pc:chgData name="Iva Bujger" userId="c21289e2-fd1a-4230-8141-6e00ec7cf785" providerId="ADAL" clId="{ADE7C15A-3741-42E5-9F5A-7259F46C58B9}" dt="2024-09-03T08:57:31.297" v="2106"/>
        <pc:sldMkLst>
          <pc:docMk/>
          <pc:sldMk cId="209749806" sldId="263"/>
        </pc:sldMkLst>
      </pc:sldChg>
      <pc:sldChg chg="modSp mod">
        <pc:chgData name="Iva Bujger" userId="c21289e2-fd1a-4230-8141-6e00ec7cf785" providerId="ADAL" clId="{ADE7C15A-3741-42E5-9F5A-7259F46C58B9}" dt="2024-09-03T10:02:20.125" v="2145" actId="20577"/>
        <pc:sldMkLst>
          <pc:docMk/>
          <pc:sldMk cId="1642310091" sldId="264"/>
        </pc:sldMkLst>
      </pc:sldChg>
      <pc:sldChg chg="modSp mod">
        <pc:chgData name="Iva Bujger" userId="c21289e2-fd1a-4230-8141-6e00ec7cf785" providerId="ADAL" clId="{ADE7C15A-3741-42E5-9F5A-7259F46C58B9}" dt="2024-09-03T10:03:48.507" v="2195" actId="20577"/>
        <pc:sldMkLst>
          <pc:docMk/>
          <pc:sldMk cId="2981270830" sldId="265"/>
        </pc:sldMkLst>
      </pc:sldChg>
      <pc:sldChg chg="modSp">
        <pc:chgData name="Iva Bujger" userId="c21289e2-fd1a-4230-8141-6e00ec7cf785" providerId="ADAL" clId="{ADE7C15A-3741-42E5-9F5A-7259F46C58B9}" dt="2024-09-03T10:04:32.344" v="2198" actId="20577"/>
        <pc:sldMkLst>
          <pc:docMk/>
          <pc:sldMk cId="1147563973" sldId="266"/>
        </pc:sldMkLst>
      </pc:sldChg>
      <pc:sldChg chg="modSp">
        <pc:chgData name="Iva Bujger" userId="c21289e2-fd1a-4230-8141-6e00ec7cf785" providerId="ADAL" clId="{ADE7C15A-3741-42E5-9F5A-7259F46C58B9}" dt="2024-09-03T10:07:08.853" v="2284" actId="478"/>
        <pc:sldMkLst>
          <pc:docMk/>
          <pc:sldMk cId="1871817118" sldId="267"/>
        </pc:sldMkLst>
      </pc:sldChg>
      <pc:sldChg chg="del">
        <pc:chgData name="Iva Bujger" userId="c21289e2-fd1a-4230-8141-6e00ec7cf785" providerId="ADAL" clId="{ADE7C15A-3741-42E5-9F5A-7259F46C58B9}" dt="2024-09-03T10:11:15.181" v="2331" actId="47"/>
        <pc:sldMkLst>
          <pc:docMk/>
          <pc:sldMk cId="1527922782" sldId="268"/>
        </pc:sldMkLst>
      </pc:sldChg>
      <pc:sldChg chg="addSp delSp modSp mod">
        <pc:chgData name="Iva Bujger" userId="c21289e2-fd1a-4230-8141-6e00ec7cf785" providerId="ADAL" clId="{ADE7C15A-3741-42E5-9F5A-7259F46C58B9}" dt="2024-09-03T10:12:29.147" v="2349" actId="478"/>
        <pc:sldMkLst>
          <pc:docMk/>
          <pc:sldMk cId="3969643891" sldId="269"/>
        </pc:sldMkLst>
      </pc:sldChg>
      <pc:sldChg chg="modSp mod">
        <pc:chgData name="Iva Bujger" userId="c21289e2-fd1a-4230-8141-6e00ec7cf785" providerId="ADAL" clId="{ADE7C15A-3741-42E5-9F5A-7259F46C58B9}" dt="2024-09-03T13:19:45.490" v="2489" actId="1076"/>
        <pc:sldMkLst>
          <pc:docMk/>
          <pc:sldMk cId="907013238" sldId="270"/>
        </pc:sldMkLst>
      </pc:sldChg>
      <pc:sldChg chg="modSp mod">
        <pc:chgData name="Iva Bujger" userId="c21289e2-fd1a-4230-8141-6e00ec7cf785" providerId="ADAL" clId="{ADE7C15A-3741-42E5-9F5A-7259F46C58B9}" dt="2024-09-03T13:21:33.485" v="2523" actId="1076"/>
        <pc:sldMkLst>
          <pc:docMk/>
          <pc:sldMk cId="1839834845" sldId="271"/>
        </pc:sldMkLst>
      </pc:sldChg>
      <pc:sldChg chg="modSp mod">
        <pc:chgData name="Iva Bujger" userId="c21289e2-fd1a-4230-8141-6e00ec7cf785" providerId="ADAL" clId="{ADE7C15A-3741-42E5-9F5A-7259F46C58B9}" dt="2024-09-03T13:22:30.550" v="2533" actId="1076"/>
        <pc:sldMkLst>
          <pc:docMk/>
          <pc:sldMk cId="3354352625" sldId="272"/>
        </pc:sldMkLst>
      </pc:sldChg>
      <pc:sldChg chg="modSp mod">
        <pc:chgData name="Iva Bujger" userId="c21289e2-fd1a-4230-8141-6e00ec7cf785" providerId="ADAL" clId="{ADE7C15A-3741-42E5-9F5A-7259F46C58B9}" dt="2024-09-03T13:23:25.165" v="2552" actId="20577"/>
        <pc:sldMkLst>
          <pc:docMk/>
          <pc:sldMk cId="1294606578" sldId="273"/>
        </pc:sldMkLst>
      </pc:sldChg>
      <pc:sldChg chg="del">
        <pc:chgData name="Iva Bujger" userId="c21289e2-fd1a-4230-8141-6e00ec7cf785" providerId="ADAL" clId="{ADE7C15A-3741-42E5-9F5A-7259F46C58B9}" dt="2024-09-03T13:23:50.389" v="2553" actId="47"/>
        <pc:sldMkLst>
          <pc:docMk/>
          <pc:sldMk cId="2391492486" sldId="274"/>
        </pc:sldMkLst>
      </pc:sldChg>
      <pc:sldChg chg="modSp mod">
        <pc:chgData name="Iva Bujger" userId="c21289e2-fd1a-4230-8141-6e00ec7cf785" providerId="ADAL" clId="{ADE7C15A-3741-42E5-9F5A-7259F46C58B9}" dt="2024-09-03T13:25:35.781" v="2592" actId="20577"/>
        <pc:sldMkLst>
          <pc:docMk/>
          <pc:sldMk cId="3533841922" sldId="275"/>
        </pc:sldMkLst>
      </pc:sldChg>
      <pc:sldChg chg="modSp mod">
        <pc:chgData name="Iva Bujger" userId="c21289e2-fd1a-4230-8141-6e00ec7cf785" providerId="ADAL" clId="{ADE7C15A-3741-42E5-9F5A-7259F46C58B9}" dt="2024-09-03T13:34:21.996" v="2737" actId="20577"/>
        <pc:sldMkLst>
          <pc:docMk/>
          <pc:sldMk cId="2806817175" sldId="276"/>
        </pc:sldMkLst>
      </pc:sldChg>
      <pc:sldChg chg="del">
        <pc:chgData name="Iva Bujger" userId="c21289e2-fd1a-4230-8141-6e00ec7cf785" providerId="ADAL" clId="{ADE7C15A-3741-42E5-9F5A-7259F46C58B9}" dt="2024-09-03T13:23:58.528" v="2554" actId="47"/>
        <pc:sldMkLst>
          <pc:docMk/>
          <pc:sldMk cId="2656581056" sldId="3501"/>
        </pc:sldMkLst>
      </pc:sldChg>
      <pc:sldChg chg="modSp mod">
        <pc:chgData name="Iva Bujger" userId="c21289e2-fd1a-4230-8141-6e00ec7cf785" providerId="ADAL" clId="{ADE7C15A-3741-42E5-9F5A-7259F46C58B9}" dt="2024-09-03T13:27:56.015" v="2624" actId="6549"/>
        <pc:sldMkLst>
          <pc:docMk/>
          <pc:sldMk cId="3765469761" sldId="3521"/>
        </pc:sldMkLst>
      </pc:sldChg>
      <pc:sldChg chg="modSp mod">
        <pc:chgData name="Iva Bujger" userId="c21289e2-fd1a-4230-8141-6e00ec7cf785" providerId="ADAL" clId="{ADE7C15A-3741-42E5-9F5A-7259F46C58B9}" dt="2024-09-03T08:43:24.572" v="2014" actId="20577"/>
        <pc:sldMkLst>
          <pc:docMk/>
          <pc:sldMk cId="2883980417" sldId="3522"/>
        </pc:sldMkLst>
      </pc:sldChg>
      <pc:sldChg chg="addSp modSp mod setBg">
        <pc:chgData name="Iva Bujger" userId="c21289e2-fd1a-4230-8141-6e00ec7cf785" providerId="ADAL" clId="{ADE7C15A-3741-42E5-9F5A-7259F46C58B9}" dt="2024-08-30T11:53:14.364" v="193" actId="26606"/>
        <pc:sldMkLst>
          <pc:docMk/>
          <pc:sldMk cId="4046745311" sldId="3523"/>
        </pc:sldMkLst>
      </pc:sldChg>
      <pc:sldChg chg="modSp mod">
        <pc:chgData name="Iva Bujger" userId="c21289e2-fd1a-4230-8141-6e00ec7cf785" providerId="ADAL" clId="{ADE7C15A-3741-42E5-9F5A-7259F46C58B9}" dt="2024-09-03T08:43:55.574" v="2015" actId="123"/>
        <pc:sldMkLst>
          <pc:docMk/>
          <pc:sldMk cId="534577744" sldId="3524"/>
        </pc:sldMkLst>
      </pc:sldChg>
      <pc:sldChg chg="addSp delSp modSp mod">
        <pc:chgData name="Iva Bujger" userId="c21289e2-fd1a-4230-8141-6e00ec7cf785" providerId="ADAL" clId="{ADE7C15A-3741-42E5-9F5A-7259F46C58B9}" dt="2024-09-03T08:49:00.133" v="2067" actId="1076"/>
        <pc:sldMkLst>
          <pc:docMk/>
          <pc:sldMk cId="3264231121" sldId="3525"/>
        </pc:sldMkLst>
      </pc:sldChg>
      <pc:sldChg chg="del">
        <pc:chgData name="Iva Bujger" userId="c21289e2-fd1a-4230-8141-6e00ec7cf785" providerId="ADAL" clId="{ADE7C15A-3741-42E5-9F5A-7259F46C58B9}" dt="2024-09-03T13:27:45.452" v="2618" actId="47"/>
        <pc:sldMkLst>
          <pc:docMk/>
          <pc:sldMk cId="754476959" sldId="3526"/>
        </pc:sldMkLst>
      </pc:sldChg>
      <pc:sldChg chg="del">
        <pc:chgData name="Iva Bujger" userId="c21289e2-fd1a-4230-8141-6e00ec7cf785" providerId="ADAL" clId="{ADE7C15A-3741-42E5-9F5A-7259F46C58B9}" dt="2024-09-03T13:27:46.988" v="2619" actId="47"/>
        <pc:sldMkLst>
          <pc:docMk/>
          <pc:sldMk cId="1823266700" sldId="3527"/>
        </pc:sldMkLst>
      </pc:sldChg>
      <pc:sldChg chg="del">
        <pc:chgData name="Iva Bujger" userId="c21289e2-fd1a-4230-8141-6e00ec7cf785" providerId="ADAL" clId="{ADE7C15A-3741-42E5-9F5A-7259F46C58B9}" dt="2024-09-03T13:27:48.405" v="2620" actId="47"/>
        <pc:sldMkLst>
          <pc:docMk/>
          <pc:sldMk cId="3928960927" sldId="3528"/>
        </pc:sldMkLst>
      </pc:sldChg>
      <pc:sldChg chg="del">
        <pc:chgData name="Iva Bujger" userId="c21289e2-fd1a-4230-8141-6e00ec7cf785" providerId="ADAL" clId="{ADE7C15A-3741-42E5-9F5A-7259F46C58B9}" dt="2024-09-03T13:27:49.877" v="2621" actId="47"/>
        <pc:sldMkLst>
          <pc:docMk/>
          <pc:sldMk cId="1965852938" sldId="3529"/>
        </pc:sldMkLst>
      </pc:sldChg>
      <pc:sldChg chg="del">
        <pc:chgData name="Iva Bujger" userId="c21289e2-fd1a-4230-8141-6e00ec7cf785" providerId="ADAL" clId="{ADE7C15A-3741-42E5-9F5A-7259F46C58B9}" dt="2024-09-03T13:27:51.096" v="2622" actId="47"/>
        <pc:sldMkLst>
          <pc:docMk/>
          <pc:sldMk cId="2132533888" sldId="3530"/>
        </pc:sldMkLst>
      </pc:sldChg>
      <pc:sldChg chg="del">
        <pc:chgData name="Iva Bujger" userId="c21289e2-fd1a-4230-8141-6e00ec7cf785" providerId="ADAL" clId="{ADE7C15A-3741-42E5-9F5A-7259F46C58B9}" dt="2024-09-03T13:27:52.217" v="2623" actId="47"/>
        <pc:sldMkLst>
          <pc:docMk/>
          <pc:sldMk cId="1918762857" sldId="3531"/>
        </pc:sldMkLst>
      </pc:sldChg>
      <pc:sldChg chg="addSp delSp modSp add mod">
        <pc:chgData name="Iva Bujger" userId="c21289e2-fd1a-4230-8141-6e00ec7cf785" providerId="ADAL" clId="{ADE7C15A-3741-42E5-9F5A-7259F46C58B9}" dt="2024-08-30T13:26:46.578" v="1239"/>
        <pc:sldMkLst>
          <pc:docMk/>
          <pc:sldMk cId="3316816657" sldId="3532"/>
        </pc:sldMkLst>
      </pc:sldChg>
      <pc:sldChg chg="addSp delSp modSp add mod">
        <pc:chgData name="Iva Bujger" userId="c21289e2-fd1a-4230-8141-6e00ec7cf785" providerId="ADAL" clId="{ADE7C15A-3741-42E5-9F5A-7259F46C58B9}" dt="2024-08-30T12:09:10.918" v="241" actId="1076"/>
        <pc:sldMkLst>
          <pc:docMk/>
          <pc:sldMk cId="4214970139" sldId="3533"/>
        </pc:sldMkLst>
      </pc:sldChg>
      <pc:sldChg chg="modSp add mod setBg">
        <pc:chgData name="Iva Bujger" userId="c21289e2-fd1a-4230-8141-6e00ec7cf785" providerId="ADAL" clId="{ADE7C15A-3741-42E5-9F5A-7259F46C58B9}" dt="2024-08-30T13:10:21.256" v="1055" actId="207"/>
        <pc:sldMkLst>
          <pc:docMk/>
          <pc:sldMk cId="2915434156" sldId="3534"/>
        </pc:sldMkLst>
      </pc:sldChg>
      <pc:sldChg chg="addSp delSp modSp add">
        <pc:chgData name="Iva Bujger" userId="c21289e2-fd1a-4230-8141-6e00ec7cf785" providerId="ADAL" clId="{ADE7C15A-3741-42E5-9F5A-7259F46C58B9}" dt="2024-08-30T12:37:56.725" v="733" actId="1076"/>
        <pc:sldMkLst>
          <pc:docMk/>
          <pc:sldMk cId="308284258" sldId="3535"/>
        </pc:sldMkLst>
      </pc:sldChg>
      <pc:sldChg chg="addSp delSp modSp new mod">
        <pc:chgData name="Iva Bujger" userId="c21289e2-fd1a-4230-8141-6e00ec7cf785" providerId="ADAL" clId="{ADE7C15A-3741-42E5-9F5A-7259F46C58B9}" dt="2024-08-30T12:41:18.213" v="773" actId="27636"/>
        <pc:sldMkLst>
          <pc:docMk/>
          <pc:sldMk cId="116582850" sldId="3536"/>
        </pc:sldMkLst>
      </pc:sldChg>
      <pc:sldChg chg="modSp add mod">
        <pc:chgData name="Iva Bujger" userId="c21289e2-fd1a-4230-8141-6e00ec7cf785" providerId="ADAL" clId="{ADE7C15A-3741-42E5-9F5A-7259F46C58B9}" dt="2024-08-30T12:43:04.901" v="786" actId="20577"/>
        <pc:sldMkLst>
          <pc:docMk/>
          <pc:sldMk cId="3385131673" sldId="3537"/>
        </pc:sldMkLst>
      </pc:sldChg>
      <pc:sldChg chg="modSp add mod ord">
        <pc:chgData name="Iva Bujger" userId="c21289e2-fd1a-4230-8141-6e00ec7cf785" providerId="ADAL" clId="{ADE7C15A-3741-42E5-9F5A-7259F46C58B9}" dt="2024-08-30T13:34:16.031" v="1377" actId="20577"/>
        <pc:sldMkLst>
          <pc:docMk/>
          <pc:sldMk cId="2643908651" sldId="3538"/>
        </pc:sldMkLst>
      </pc:sldChg>
      <pc:sldChg chg="addSp delSp modSp add del mod">
        <pc:chgData name="Iva Bujger" userId="c21289e2-fd1a-4230-8141-6e00ec7cf785" providerId="ADAL" clId="{ADE7C15A-3741-42E5-9F5A-7259F46C58B9}" dt="2024-08-30T13:05:57.363" v="986" actId="47"/>
        <pc:sldMkLst>
          <pc:docMk/>
          <pc:sldMk cId="3821112783" sldId="3539"/>
        </pc:sldMkLst>
      </pc:sldChg>
      <pc:sldChg chg="addSp delSp modSp add mod ord">
        <pc:chgData name="Iva Bujger" userId="c21289e2-fd1a-4230-8141-6e00ec7cf785" providerId="ADAL" clId="{ADE7C15A-3741-42E5-9F5A-7259F46C58B9}" dt="2024-08-30T13:11:22.975" v="1060" actId="207"/>
        <pc:sldMkLst>
          <pc:docMk/>
          <pc:sldMk cId="715978099" sldId="3540"/>
        </pc:sldMkLst>
      </pc:sldChg>
      <pc:sldChg chg="modSp add mod ord">
        <pc:chgData name="Iva Bujger" userId="c21289e2-fd1a-4230-8141-6e00ec7cf785" providerId="ADAL" clId="{ADE7C15A-3741-42E5-9F5A-7259F46C58B9}" dt="2024-08-30T13:20:16.215" v="1157" actId="20577"/>
        <pc:sldMkLst>
          <pc:docMk/>
          <pc:sldMk cId="3791643243" sldId="3541"/>
        </pc:sldMkLst>
      </pc:sldChg>
      <pc:sldChg chg="addSp delSp modSp new mod">
        <pc:chgData name="Iva Bujger" userId="c21289e2-fd1a-4230-8141-6e00ec7cf785" providerId="ADAL" clId="{ADE7C15A-3741-42E5-9F5A-7259F46C58B9}" dt="2024-08-30T14:22:41.829" v="1394" actId="478"/>
        <pc:sldMkLst>
          <pc:docMk/>
          <pc:sldMk cId="3493993779" sldId="3542"/>
        </pc:sldMkLst>
      </pc:sldChg>
      <pc:sldChg chg="addSp delSp modSp new mod">
        <pc:chgData name="Iva Bujger" userId="c21289e2-fd1a-4230-8141-6e00ec7cf785" providerId="ADAL" clId="{ADE7C15A-3741-42E5-9F5A-7259F46C58B9}" dt="2024-08-30T14:25:40.972" v="1413" actId="14100"/>
        <pc:sldMkLst>
          <pc:docMk/>
          <pc:sldMk cId="1689009285" sldId="3543"/>
        </pc:sldMkLst>
      </pc:sldChg>
      <pc:sldChg chg="addSp delSp modSp new mod">
        <pc:chgData name="Iva Bujger" userId="c21289e2-fd1a-4230-8141-6e00ec7cf785" providerId="ADAL" clId="{ADE7C15A-3741-42E5-9F5A-7259F46C58B9}" dt="2024-08-30T14:27:16.132" v="1428" actId="14100"/>
        <pc:sldMkLst>
          <pc:docMk/>
          <pc:sldMk cId="3819130682" sldId="3544"/>
        </pc:sldMkLst>
      </pc:sldChg>
      <pc:sldChg chg="modSp new mod">
        <pc:chgData name="Iva Bujger" userId="c21289e2-fd1a-4230-8141-6e00ec7cf785" providerId="ADAL" clId="{ADE7C15A-3741-42E5-9F5A-7259F46C58B9}" dt="2024-09-02T08:35:50.896" v="1444" actId="20577"/>
        <pc:sldMkLst>
          <pc:docMk/>
          <pc:sldMk cId="380387013" sldId="3545"/>
        </pc:sldMkLst>
      </pc:sldChg>
      <pc:sldChg chg="modSp new mod">
        <pc:chgData name="Iva Bujger" userId="c21289e2-fd1a-4230-8141-6e00ec7cf785" providerId="ADAL" clId="{ADE7C15A-3741-42E5-9F5A-7259F46C58B9}" dt="2024-09-02T08:36:48.865" v="1450" actId="21"/>
        <pc:sldMkLst>
          <pc:docMk/>
          <pc:sldMk cId="2193319456" sldId="3546"/>
        </pc:sldMkLst>
      </pc:sldChg>
      <pc:sldChg chg="delSp modSp new mod">
        <pc:chgData name="Iva Bujger" userId="c21289e2-fd1a-4230-8141-6e00ec7cf785" providerId="ADAL" clId="{ADE7C15A-3741-42E5-9F5A-7259F46C58B9}" dt="2024-09-02T08:37:07.186" v="1461" actId="20577"/>
        <pc:sldMkLst>
          <pc:docMk/>
          <pc:sldMk cId="937548027" sldId="3547"/>
        </pc:sldMkLst>
      </pc:sldChg>
      <pc:sldChg chg="delSp modSp add mod ord">
        <pc:chgData name="Iva Bujger" userId="c21289e2-fd1a-4230-8141-6e00ec7cf785" providerId="ADAL" clId="{ADE7C15A-3741-42E5-9F5A-7259F46C58B9}" dt="2024-09-02T08:57:17.843" v="1673" actId="113"/>
        <pc:sldMkLst>
          <pc:docMk/>
          <pc:sldMk cId="1486658551" sldId="3548"/>
        </pc:sldMkLst>
      </pc:sldChg>
      <pc:sldChg chg="new del">
        <pc:chgData name="Iva Bujger" userId="c21289e2-fd1a-4230-8141-6e00ec7cf785" providerId="ADAL" clId="{ADE7C15A-3741-42E5-9F5A-7259F46C58B9}" dt="2024-09-02T08:50:40.600" v="1622" actId="47"/>
        <pc:sldMkLst>
          <pc:docMk/>
          <pc:sldMk cId="1976803322" sldId="3549"/>
        </pc:sldMkLst>
      </pc:sldChg>
      <pc:sldChg chg="addSp modSp add mod">
        <pc:chgData name="Iva Bujger" userId="c21289e2-fd1a-4230-8141-6e00ec7cf785" providerId="ADAL" clId="{ADE7C15A-3741-42E5-9F5A-7259F46C58B9}" dt="2024-09-02T08:55:44.762" v="1649" actId="207"/>
        <pc:sldMkLst>
          <pc:docMk/>
          <pc:sldMk cId="3512842625" sldId="3549"/>
        </pc:sldMkLst>
      </pc:sldChg>
      <pc:sldChg chg="addSp delSp modSp add mod">
        <pc:chgData name="Iva Bujger" userId="c21289e2-fd1a-4230-8141-6e00ec7cf785" providerId="ADAL" clId="{ADE7C15A-3741-42E5-9F5A-7259F46C58B9}" dt="2024-09-03T08:38:44.522" v="1933" actId="1076"/>
        <pc:sldMkLst>
          <pc:docMk/>
          <pc:sldMk cId="2083838175" sldId="3550"/>
        </pc:sldMkLst>
      </pc:sldChg>
      <pc:sldChg chg="modSp add mod ord">
        <pc:chgData name="Iva Bujger" userId="c21289e2-fd1a-4230-8141-6e00ec7cf785" providerId="ADAL" clId="{ADE7C15A-3741-42E5-9F5A-7259F46C58B9}" dt="2024-09-03T08:19:24.178" v="1779" actId="120"/>
        <pc:sldMkLst>
          <pc:docMk/>
          <pc:sldMk cId="356725818" sldId="3551"/>
        </pc:sldMkLst>
      </pc:sldChg>
      <pc:sldChg chg="addSp delSp modSp new mod">
        <pc:chgData name="Iva Bujger" userId="c21289e2-fd1a-4230-8141-6e00ec7cf785" providerId="ADAL" clId="{ADE7C15A-3741-42E5-9F5A-7259F46C58B9}" dt="2024-09-03T08:23:32.823" v="1799" actId="1076"/>
        <pc:sldMkLst>
          <pc:docMk/>
          <pc:sldMk cId="4122123672" sldId="3552"/>
        </pc:sldMkLst>
      </pc:sldChg>
      <pc:sldChg chg="addSp delSp modSp new mod">
        <pc:chgData name="Iva Bujger" userId="c21289e2-fd1a-4230-8141-6e00ec7cf785" providerId="ADAL" clId="{ADE7C15A-3741-42E5-9F5A-7259F46C58B9}" dt="2024-09-03T08:25:13.840" v="1814" actId="1076"/>
        <pc:sldMkLst>
          <pc:docMk/>
          <pc:sldMk cId="2196096475" sldId="3553"/>
        </pc:sldMkLst>
      </pc:sldChg>
      <pc:sldChg chg="addSp delSp modSp new mod">
        <pc:chgData name="Iva Bujger" userId="c21289e2-fd1a-4230-8141-6e00ec7cf785" providerId="ADAL" clId="{ADE7C15A-3741-42E5-9F5A-7259F46C58B9}" dt="2024-09-03T08:35:27.408" v="1925" actId="1076"/>
        <pc:sldMkLst>
          <pc:docMk/>
          <pc:sldMk cId="3926459462" sldId="3554"/>
        </pc:sldMkLst>
      </pc:sldChg>
      <pc:sldChg chg="addSp delSp modSp new mod">
        <pc:chgData name="Iva Bujger" userId="c21289e2-fd1a-4230-8141-6e00ec7cf785" providerId="ADAL" clId="{ADE7C15A-3741-42E5-9F5A-7259F46C58B9}" dt="2024-09-03T08:35:33.810" v="1927" actId="1076"/>
        <pc:sldMkLst>
          <pc:docMk/>
          <pc:sldMk cId="2733515740" sldId="3555"/>
        </pc:sldMkLst>
      </pc:sldChg>
      <pc:sldChg chg="modSp add mod">
        <pc:chgData name="Iva Bujger" userId="c21289e2-fd1a-4230-8141-6e00ec7cf785" providerId="ADAL" clId="{ADE7C15A-3741-42E5-9F5A-7259F46C58B9}" dt="2024-09-03T08:40:27.299" v="1942" actId="20577"/>
        <pc:sldMkLst>
          <pc:docMk/>
          <pc:sldMk cId="4285943008" sldId="3556"/>
        </pc:sldMkLst>
      </pc:sldChg>
      <pc:sldChg chg="modSp add mod">
        <pc:chgData name="Iva Bujger" userId="c21289e2-fd1a-4230-8141-6e00ec7cf785" providerId="ADAL" clId="{ADE7C15A-3741-42E5-9F5A-7259F46C58B9}" dt="2024-09-03T08:41:56.620" v="1956" actId="1076"/>
        <pc:sldMkLst>
          <pc:docMk/>
          <pc:sldMk cId="462581935" sldId="3557"/>
        </pc:sldMkLst>
      </pc:sldChg>
      <pc:sldChg chg="modSp add mod">
        <pc:chgData name="Iva Bujger" userId="c21289e2-fd1a-4230-8141-6e00ec7cf785" providerId="ADAL" clId="{ADE7C15A-3741-42E5-9F5A-7259F46C58B9}" dt="2024-09-03T08:42:34.353" v="1965" actId="1076"/>
        <pc:sldMkLst>
          <pc:docMk/>
          <pc:sldMk cId="2407956079" sldId="3558"/>
        </pc:sldMkLst>
      </pc:sldChg>
      <pc:sldChg chg="delSp modSp add mod">
        <pc:chgData name="Iva Bujger" userId="c21289e2-fd1a-4230-8141-6e00ec7cf785" providerId="ADAL" clId="{ADE7C15A-3741-42E5-9F5A-7259F46C58B9}" dt="2024-09-03T10:10:59.606" v="2330" actId="14100"/>
        <pc:sldMkLst>
          <pc:docMk/>
          <pc:sldMk cId="3531972889" sldId="3559"/>
        </pc:sldMkLst>
      </pc:sldChg>
      <pc:sldChg chg="modSp add mod">
        <pc:chgData name="Iva Bujger" userId="c21289e2-fd1a-4230-8141-6e00ec7cf785" providerId="ADAL" clId="{ADE7C15A-3741-42E5-9F5A-7259F46C58B9}" dt="2024-09-03T10:15:17.618" v="2407" actId="113"/>
        <pc:sldMkLst>
          <pc:docMk/>
          <pc:sldMk cId="1255592254" sldId="3560"/>
        </pc:sldMkLst>
      </pc:sldChg>
      <pc:sldChg chg="modSp add mod">
        <pc:chgData name="Iva Bujger" userId="c21289e2-fd1a-4230-8141-6e00ec7cf785" providerId="ADAL" clId="{ADE7C15A-3741-42E5-9F5A-7259F46C58B9}" dt="2024-09-03T10:15:45.812" v="2430" actId="20577"/>
        <pc:sldMkLst>
          <pc:docMk/>
          <pc:sldMk cId="443960509" sldId="3561"/>
        </pc:sldMkLst>
      </pc:sldChg>
      <pc:sldChg chg="modSp add mod">
        <pc:chgData name="Iva Bujger" userId="c21289e2-fd1a-4230-8141-6e00ec7cf785" providerId="ADAL" clId="{ADE7C15A-3741-42E5-9F5A-7259F46C58B9}" dt="2024-09-03T13:17:18.670" v="2459" actId="113"/>
        <pc:sldMkLst>
          <pc:docMk/>
          <pc:sldMk cId="2326172842" sldId="3562"/>
        </pc:sldMkLst>
      </pc:sldChg>
      <pc:sldChg chg="modSp add mod">
        <pc:chgData name="Iva Bujger" userId="c21289e2-fd1a-4230-8141-6e00ec7cf785" providerId="ADAL" clId="{ADE7C15A-3741-42E5-9F5A-7259F46C58B9}" dt="2024-09-03T13:34:36.938" v="2760" actId="20577"/>
        <pc:sldMkLst>
          <pc:docMk/>
          <pc:sldMk cId="1674138394" sldId="3563"/>
        </pc:sldMkLst>
      </pc:sldChg>
    </pc:docChg>
  </pc:docChgLst>
  <pc:docChgLst>
    <pc:chgData name="Iva Bujger" userId="c21289e2-fd1a-4230-8141-6e00ec7cf785" providerId="ADAL" clId="{684A0D0B-C193-49E7-8BC6-5F29F133945F}"/>
    <pc:docChg chg="undo custSel modSld">
      <pc:chgData name="Iva Bujger" userId="c21289e2-fd1a-4230-8141-6e00ec7cf785" providerId="ADAL" clId="{684A0D0B-C193-49E7-8BC6-5F29F133945F}" dt="2025-08-25T12:56:44.411" v="81" actId="6549"/>
      <pc:docMkLst>
        <pc:docMk/>
      </pc:docMkLst>
      <pc:sldChg chg="modSp mod">
        <pc:chgData name="Iva Bujger" userId="c21289e2-fd1a-4230-8141-6e00ec7cf785" providerId="ADAL" clId="{684A0D0B-C193-49E7-8BC6-5F29F133945F}" dt="2025-08-22T13:35:59.312" v="5" actId="20577"/>
        <pc:sldMkLst>
          <pc:docMk/>
          <pc:sldMk cId="1642310091" sldId="264"/>
        </pc:sldMkLst>
        <pc:spChg chg="mod">
          <ac:chgData name="Iva Bujger" userId="c21289e2-fd1a-4230-8141-6e00ec7cf785" providerId="ADAL" clId="{684A0D0B-C193-49E7-8BC6-5F29F133945F}" dt="2025-08-22T13:35:59.312" v="5" actId="20577"/>
          <ac:spMkLst>
            <pc:docMk/>
            <pc:sldMk cId="1642310091" sldId="264"/>
            <ac:spMk id="3" creationId="{EDF840ED-F046-0D8D-4656-A56C75B8346B}"/>
          </ac:spMkLst>
        </pc:spChg>
      </pc:sldChg>
      <pc:sldChg chg="modSp">
        <pc:chgData name="Iva Bujger" userId="c21289e2-fd1a-4230-8141-6e00ec7cf785" providerId="ADAL" clId="{684A0D0B-C193-49E7-8BC6-5F29F133945F}" dt="2025-08-25T12:33:43.800" v="68" actId="20577"/>
        <pc:sldMkLst>
          <pc:docMk/>
          <pc:sldMk cId="2981270830" sldId="265"/>
        </pc:sldMkLst>
        <pc:graphicFrameChg chg="mod">
          <ac:chgData name="Iva Bujger" userId="c21289e2-fd1a-4230-8141-6e00ec7cf785" providerId="ADAL" clId="{684A0D0B-C193-49E7-8BC6-5F29F133945F}" dt="2025-08-25T12:33:43.800" v="68" actId="20577"/>
          <ac:graphicFrameMkLst>
            <pc:docMk/>
            <pc:sldMk cId="2981270830" sldId="265"/>
            <ac:graphicFrameMk id="5" creationId="{34CDBCE1-0B90-3F82-673B-686133A7C529}"/>
          </ac:graphicFrameMkLst>
        </pc:graphicFrameChg>
      </pc:sldChg>
      <pc:sldChg chg="addSp delSp modSp mod">
        <pc:chgData name="Iva Bujger" userId="c21289e2-fd1a-4230-8141-6e00ec7cf785" providerId="ADAL" clId="{684A0D0B-C193-49E7-8BC6-5F29F133945F}" dt="2025-08-22T13:40:36.843" v="66"/>
        <pc:sldMkLst>
          <pc:docMk/>
          <pc:sldMk cId="4046745311" sldId="3523"/>
        </pc:sldMkLst>
        <pc:spChg chg="mod">
          <ac:chgData name="Iva Bujger" userId="c21289e2-fd1a-4230-8141-6e00ec7cf785" providerId="ADAL" clId="{684A0D0B-C193-49E7-8BC6-5F29F133945F}" dt="2025-08-22T13:39:08.664" v="51" actId="1076"/>
          <ac:spMkLst>
            <pc:docMk/>
            <pc:sldMk cId="4046745311" sldId="3523"/>
            <ac:spMk id="3" creationId="{B514311A-E8B1-2E61-EBAB-FBEC112C5219}"/>
          </ac:spMkLst>
        </pc:spChg>
        <pc:spChg chg="add mod">
          <ac:chgData name="Iva Bujger" userId="c21289e2-fd1a-4230-8141-6e00ec7cf785" providerId="ADAL" clId="{684A0D0B-C193-49E7-8BC6-5F29F133945F}" dt="2025-08-22T13:40:28.841" v="64" actId="207"/>
          <ac:spMkLst>
            <pc:docMk/>
            <pc:sldMk cId="4046745311" sldId="3523"/>
            <ac:spMk id="7" creationId="{346CFD49-28CC-3227-155E-7B5473FA7658}"/>
          </ac:spMkLst>
        </pc:spChg>
      </pc:sldChg>
      <pc:sldChg chg="modSp mod">
        <pc:chgData name="Iva Bujger" userId="c21289e2-fd1a-4230-8141-6e00ec7cf785" providerId="ADAL" clId="{684A0D0B-C193-49E7-8BC6-5F29F133945F}" dt="2025-08-22T13:36:48.270" v="10" actId="20577"/>
        <pc:sldMkLst>
          <pc:docMk/>
          <pc:sldMk cId="2326172842" sldId="3562"/>
        </pc:sldMkLst>
        <pc:spChg chg="mod">
          <ac:chgData name="Iva Bujger" userId="c21289e2-fd1a-4230-8141-6e00ec7cf785" providerId="ADAL" clId="{684A0D0B-C193-49E7-8BC6-5F29F133945F}" dt="2025-08-22T13:36:48.270" v="10" actId="20577"/>
          <ac:spMkLst>
            <pc:docMk/>
            <pc:sldMk cId="2326172842" sldId="3562"/>
            <ac:spMk id="3" creationId="{F7742174-B09E-6CCC-8B7F-A5E44D2760AD}"/>
          </ac:spMkLst>
        </pc:spChg>
      </pc:sldChg>
      <pc:sldChg chg="modSp mod">
        <pc:chgData name="Iva Bujger" userId="c21289e2-fd1a-4230-8141-6e00ec7cf785" providerId="ADAL" clId="{684A0D0B-C193-49E7-8BC6-5F29F133945F}" dt="2025-08-25T12:55:42.360" v="78" actId="20577"/>
        <pc:sldMkLst>
          <pc:docMk/>
          <pc:sldMk cId="3665915295" sldId="3612"/>
        </pc:sldMkLst>
        <pc:spChg chg="mod">
          <ac:chgData name="Iva Bujger" userId="c21289e2-fd1a-4230-8141-6e00ec7cf785" providerId="ADAL" clId="{684A0D0B-C193-49E7-8BC6-5F29F133945F}" dt="2025-08-25T12:55:42.360" v="78" actId="20577"/>
          <ac:spMkLst>
            <pc:docMk/>
            <pc:sldMk cId="3665915295" sldId="3612"/>
            <ac:spMk id="3" creationId="{D8CCAA8A-4B2E-ACFA-7376-C273365B673A}"/>
          </ac:spMkLst>
        </pc:spChg>
      </pc:sldChg>
      <pc:sldChg chg="modSp mod">
        <pc:chgData name="Iva Bujger" userId="c21289e2-fd1a-4230-8141-6e00ec7cf785" providerId="ADAL" clId="{684A0D0B-C193-49E7-8BC6-5F29F133945F}" dt="2025-08-25T12:55:52.841" v="79" actId="20577"/>
        <pc:sldMkLst>
          <pc:docMk/>
          <pc:sldMk cId="1769727953" sldId="3615"/>
        </pc:sldMkLst>
        <pc:spChg chg="mod">
          <ac:chgData name="Iva Bujger" userId="c21289e2-fd1a-4230-8141-6e00ec7cf785" providerId="ADAL" clId="{684A0D0B-C193-49E7-8BC6-5F29F133945F}" dt="2025-08-25T12:55:52.841" v="79" actId="20577"/>
          <ac:spMkLst>
            <pc:docMk/>
            <pc:sldMk cId="1769727953" sldId="3615"/>
            <ac:spMk id="3" creationId="{1F545C6B-5023-E847-BE33-55F0D5D21341}"/>
          </ac:spMkLst>
        </pc:spChg>
      </pc:sldChg>
      <pc:sldChg chg="modSp mod">
        <pc:chgData name="Iva Bujger" userId="c21289e2-fd1a-4230-8141-6e00ec7cf785" providerId="ADAL" clId="{684A0D0B-C193-49E7-8BC6-5F29F133945F}" dt="2025-08-25T12:56:44.411" v="81" actId="6549"/>
        <pc:sldMkLst>
          <pc:docMk/>
          <pc:sldMk cId="27250764" sldId="3616"/>
        </pc:sldMkLst>
        <pc:spChg chg="mod">
          <ac:chgData name="Iva Bujger" userId="c21289e2-fd1a-4230-8141-6e00ec7cf785" providerId="ADAL" clId="{684A0D0B-C193-49E7-8BC6-5F29F133945F}" dt="2025-08-25T12:56:44.411" v="81" actId="6549"/>
          <ac:spMkLst>
            <pc:docMk/>
            <pc:sldMk cId="27250764" sldId="3616"/>
            <ac:spMk id="3" creationId="{3426DEC1-8C42-A4CE-23F3-BBC794C5042B}"/>
          </ac:spMkLst>
        </pc:spChg>
      </pc:sldChg>
      <pc:sldChg chg="modSp">
        <pc:chgData name="Iva Bujger" userId="c21289e2-fd1a-4230-8141-6e00ec7cf785" providerId="ADAL" clId="{684A0D0B-C193-49E7-8BC6-5F29F133945F}" dt="2025-08-25T12:34:48.868" v="74" actId="20577"/>
        <pc:sldMkLst>
          <pc:docMk/>
          <pc:sldMk cId="1258383146" sldId="3622"/>
        </pc:sldMkLst>
        <pc:graphicFrameChg chg="mod">
          <ac:chgData name="Iva Bujger" userId="c21289e2-fd1a-4230-8141-6e00ec7cf785" providerId="ADAL" clId="{684A0D0B-C193-49E7-8BC6-5F29F133945F}" dt="2025-08-25T12:34:48.868" v="74" actId="20577"/>
          <ac:graphicFrameMkLst>
            <pc:docMk/>
            <pc:sldMk cId="1258383146" sldId="3622"/>
            <ac:graphicFrameMk id="5" creationId="{2C213933-14BC-4C31-514E-8923092B6C44}"/>
          </ac:graphicFrameMkLst>
        </pc:graphicFrameChg>
      </pc:sldChg>
      <pc:sldChg chg="modSp">
        <pc:chgData name="Iva Bujger" userId="c21289e2-fd1a-4230-8141-6e00ec7cf785" providerId="ADAL" clId="{684A0D0B-C193-49E7-8BC6-5F29F133945F}" dt="2025-08-25T12:37:14.404" v="76" actId="20577"/>
        <pc:sldMkLst>
          <pc:docMk/>
          <pc:sldMk cId="3873716051" sldId="3623"/>
        </pc:sldMkLst>
        <pc:graphicFrameChg chg="mod">
          <ac:chgData name="Iva Bujger" userId="c21289e2-fd1a-4230-8141-6e00ec7cf785" providerId="ADAL" clId="{684A0D0B-C193-49E7-8BC6-5F29F133945F}" dt="2025-08-25T12:37:14.404" v="76" actId="20577"/>
          <ac:graphicFrameMkLst>
            <pc:docMk/>
            <pc:sldMk cId="3873716051" sldId="3623"/>
            <ac:graphicFrameMk id="7" creationId="{28327047-93ED-D6E3-2DCF-67FFBC5372C5}"/>
          </ac:graphicFrameMkLst>
        </pc:graphicFrameChg>
      </pc:sldChg>
    </pc:docChg>
  </pc:docChgLst>
  <pc:docChgLst>
    <pc:chgData name="Maja Pačak Trkulja" userId="8f6637b6-7754-4f79-820f-77337d9b6606" providerId="ADAL" clId="{C6FBDC4B-5254-4AA9-A7D1-76AE774F8920}"/>
    <pc:docChg chg="custSel modSld">
      <pc:chgData name="Maja Pačak Trkulja" userId="8f6637b6-7754-4f79-820f-77337d9b6606" providerId="ADAL" clId="{C6FBDC4B-5254-4AA9-A7D1-76AE774F8920}" dt="2025-08-25T14:29:02.544" v="5" actId="108"/>
      <pc:docMkLst>
        <pc:docMk/>
      </pc:docMkLst>
      <pc:sldChg chg="delSp modSp mod">
        <pc:chgData name="Maja Pačak Trkulja" userId="8f6637b6-7754-4f79-820f-77337d9b6606" providerId="ADAL" clId="{C6FBDC4B-5254-4AA9-A7D1-76AE774F8920}" dt="2025-08-25T14:29:02.544" v="5" actId="108"/>
        <pc:sldMkLst>
          <pc:docMk/>
          <pc:sldMk cId="3136145360" sldId="3628"/>
        </pc:sldMkLst>
        <pc:spChg chg="mod">
          <ac:chgData name="Maja Pačak Trkulja" userId="8f6637b6-7754-4f79-820f-77337d9b6606" providerId="ADAL" clId="{C6FBDC4B-5254-4AA9-A7D1-76AE774F8920}" dt="2025-08-25T14:29:02.544" v="5" actId="108"/>
          <ac:spMkLst>
            <pc:docMk/>
            <pc:sldMk cId="3136145360" sldId="3628"/>
            <ac:spMk id="3" creationId="{3E2055CD-1895-5025-5539-932DC44A347D}"/>
          </ac:spMkLst>
        </pc:spChg>
      </pc:sldChg>
    </pc:docChg>
  </pc:docChgLst>
  <pc:docChgLst>
    <pc:chgData clId="Web-{EED54D16-7EF3-9EB9-E8CF-AB913062E31F}"/>
    <pc:docChg chg="modSld">
      <pc:chgData name="" userId="" providerId="" clId="Web-{EED54D16-7EF3-9EB9-E8CF-AB913062E31F}" dt="2024-09-04T12:49:27.981" v="1" actId="20577"/>
      <pc:docMkLst>
        <pc:docMk/>
      </pc:docMkLst>
      <pc:sldChg chg="modSp">
        <pc:chgData name="" userId="" providerId="" clId="Web-{EED54D16-7EF3-9EB9-E8CF-AB913062E31F}" dt="2024-09-04T12:49:27.981" v="1" actId="20577"/>
        <pc:sldMkLst>
          <pc:docMk/>
          <pc:sldMk cId="3316816657" sldId="3532"/>
        </pc:sldMkLst>
      </pc:sldChg>
    </pc:docChg>
  </pc:docChgLst>
  <pc:docChgLst>
    <pc:chgData name="Uglješa Đukić" userId="b63c9271-f3d9-4aa9-a716-18ea9446d209" providerId="ADAL" clId="{8E76E1A8-4245-4E74-A761-4E4C3B630DD7}"/>
    <pc:docChg chg="undo redo custSel addSld delSld modSld">
      <pc:chgData name="Uglješa Đukić" userId="b63c9271-f3d9-4aa9-a716-18ea9446d209" providerId="ADAL" clId="{8E76E1A8-4245-4E74-A761-4E4C3B630DD7}" dt="2025-08-20T13:35:37.833" v="1260" actId="20577"/>
      <pc:docMkLst>
        <pc:docMk/>
      </pc:docMkLst>
      <pc:sldChg chg="modSp mod">
        <pc:chgData name="Uglješa Đukić" userId="b63c9271-f3d9-4aa9-a716-18ea9446d209" providerId="ADAL" clId="{8E76E1A8-4245-4E74-A761-4E4C3B630DD7}" dt="2025-08-20T13:30:38.203" v="1243" actId="1076"/>
        <pc:sldMkLst>
          <pc:docMk/>
          <pc:sldMk cId="4275553087" sldId="256"/>
        </pc:sldMkLst>
        <pc:spChg chg="mod">
          <ac:chgData name="Uglješa Đukić" userId="b63c9271-f3d9-4aa9-a716-18ea9446d209" providerId="ADAL" clId="{8E76E1A8-4245-4E74-A761-4E4C3B630DD7}" dt="2025-08-20T13:30:38.203" v="1243" actId="1076"/>
          <ac:spMkLst>
            <pc:docMk/>
            <pc:sldMk cId="4275553087" sldId="256"/>
            <ac:spMk id="2" creationId="{1BED2F5E-34B0-06F0-9AB9-B5B3A8D30490}"/>
          </ac:spMkLst>
        </pc:spChg>
        <pc:spChg chg="mod">
          <ac:chgData name="Uglješa Đukić" userId="b63c9271-f3d9-4aa9-a716-18ea9446d209" providerId="ADAL" clId="{8E76E1A8-4245-4E74-A761-4E4C3B630DD7}" dt="2025-08-20T13:30:07.292" v="1240" actId="1076"/>
          <ac:spMkLst>
            <pc:docMk/>
            <pc:sldMk cId="4275553087" sldId="256"/>
            <ac:spMk id="3" creationId="{23DB640F-2E47-4D08-3F0A-6E9743651BA4}"/>
          </ac:spMkLst>
        </pc:spChg>
        <pc:picChg chg="mod">
          <ac:chgData name="Uglješa Đukić" userId="b63c9271-f3d9-4aa9-a716-18ea9446d209" providerId="ADAL" clId="{8E76E1A8-4245-4E74-A761-4E4C3B630DD7}" dt="2025-08-20T10:06:47.364" v="11" actId="1076"/>
          <ac:picMkLst>
            <pc:docMk/>
            <pc:sldMk cId="4275553087" sldId="256"/>
            <ac:picMk id="4" creationId="{8264B651-0176-3AB5-60AC-906D792C2D1D}"/>
          </ac:picMkLst>
        </pc:picChg>
      </pc:sldChg>
      <pc:sldChg chg="modSp mod">
        <pc:chgData name="Uglješa Đukić" userId="b63c9271-f3d9-4aa9-a716-18ea9446d209" providerId="ADAL" clId="{8E76E1A8-4245-4E74-A761-4E4C3B630DD7}" dt="2025-08-20T10:10:10.274" v="23" actId="20577"/>
        <pc:sldMkLst>
          <pc:docMk/>
          <pc:sldMk cId="2621775363" sldId="258"/>
        </pc:sldMkLst>
        <pc:spChg chg="mod">
          <ac:chgData name="Uglješa Đukić" userId="b63c9271-f3d9-4aa9-a716-18ea9446d209" providerId="ADAL" clId="{8E76E1A8-4245-4E74-A761-4E4C3B630DD7}" dt="2025-08-20T10:10:10.274" v="23" actId="20577"/>
          <ac:spMkLst>
            <pc:docMk/>
            <pc:sldMk cId="2621775363" sldId="258"/>
            <ac:spMk id="3" creationId="{10155013-BE60-D6BD-C58A-6F3F596034D3}"/>
          </ac:spMkLst>
        </pc:spChg>
      </pc:sldChg>
      <pc:sldChg chg="modSp">
        <pc:chgData name="Uglješa Đukić" userId="b63c9271-f3d9-4aa9-a716-18ea9446d209" providerId="ADAL" clId="{8E76E1A8-4245-4E74-A761-4E4C3B630DD7}" dt="2025-08-20T10:13:01.090" v="34" actId="20577"/>
        <pc:sldMkLst>
          <pc:docMk/>
          <pc:sldMk cId="1915632433" sldId="261"/>
        </pc:sldMkLst>
        <pc:graphicFrameChg chg="mod">
          <ac:chgData name="Uglješa Đukić" userId="b63c9271-f3d9-4aa9-a716-18ea9446d209" providerId="ADAL" clId="{8E76E1A8-4245-4E74-A761-4E4C3B630DD7}" dt="2025-08-20T10:13:01.090" v="34" actId="20577"/>
          <ac:graphicFrameMkLst>
            <pc:docMk/>
            <pc:sldMk cId="1915632433" sldId="261"/>
            <ac:graphicFrameMk id="8" creationId="{0966A8DB-09B3-8EFD-8131-966CA5F6D6F8}"/>
          </ac:graphicFrameMkLst>
        </pc:graphicFrameChg>
      </pc:sldChg>
      <pc:sldChg chg="addSp delSp modSp mod">
        <pc:chgData name="Uglješa Đukić" userId="b63c9271-f3d9-4aa9-a716-18ea9446d209" providerId="ADAL" clId="{8E76E1A8-4245-4E74-A761-4E4C3B630DD7}" dt="2025-08-20T10:16:34.801" v="55" actId="478"/>
        <pc:sldMkLst>
          <pc:docMk/>
          <pc:sldMk cId="3515066440" sldId="262"/>
        </pc:sldMkLst>
        <pc:spChg chg="mod">
          <ac:chgData name="Uglješa Đukić" userId="b63c9271-f3d9-4aa9-a716-18ea9446d209" providerId="ADAL" clId="{8E76E1A8-4245-4E74-A761-4E4C3B630DD7}" dt="2025-08-20T10:16:02.371" v="50" actId="1076"/>
          <ac:spMkLst>
            <pc:docMk/>
            <pc:sldMk cId="3515066440" sldId="262"/>
            <ac:spMk id="7" creationId="{386BAA2A-9E65-A077-AE00-F4DC087EFE09}"/>
          </ac:spMkLst>
        </pc:spChg>
        <pc:spChg chg="mod">
          <ac:chgData name="Uglješa Đukić" userId="b63c9271-f3d9-4aa9-a716-18ea9446d209" providerId="ADAL" clId="{8E76E1A8-4245-4E74-A761-4E4C3B630DD7}" dt="2025-08-20T10:16:02.371" v="50" actId="1076"/>
          <ac:spMkLst>
            <pc:docMk/>
            <pc:sldMk cId="3515066440" sldId="262"/>
            <ac:spMk id="10" creationId="{27E058F4-D1C9-2FA1-A27A-061B9A985C11}"/>
          </ac:spMkLst>
        </pc:spChg>
        <pc:spChg chg="mod">
          <ac:chgData name="Uglješa Đukić" userId="b63c9271-f3d9-4aa9-a716-18ea9446d209" providerId="ADAL" clId="{8E76E1A8-4245-4E74-A761-4E4C3B630DD7}" dt="2025-08-20T10:16:02.371" v="50" actId="1076"/>
          <ac:spMkLst>
            <pc:docMk/>
            <pc:sldMk cId="3515066440" sldId="262"/>
            <ac:spMk id="11" creationId="{A05DFD5C-745A-5DD2-91BD-791684B25E1B}"/>
          </ac:spMkLst>
        </pc:spChg>
        <pc:spChg chg="mod">
          <ac:chgData name="Uglješa Đukić" userId="b63c9271-f3d9-4aa9-a716-18ea9446d209" providerId="ADAL" clId="{8E76E1A8-4245-4E74-A761-4E4C3B630DD7}" dt="2025-08-20T10:16:02.371" v="50" actId="1076"/>
          <ac:spMkLst>
            <pc:docMk/>
            <pc:sldMk cId="3515066440" sldId="262"/>
            <ac:spMk id="12" creationId="{6D10E29A-DCBE-658A-5AD1-FB8C8A0EA1C3}"/>
          </ac:spMkLst>
        </pc:spChg>
        <pc:spChg chg="mod">
          <ac:chgData name="Uglješa Đukić" userId="b63c9271-f3d9-4aa9-a716-18ea9446d209" providerId="ADAL" clId="{8E76E1A8-4245-4E74-A761-4E4C3B630DD7}" dt="2025-08-20T10:16:02.371" v="50" actId="1076"/>
          <ac:spMkLst>
            <pc:docMk/>
            <pc:sldMk cId="3515066440" sldId="262"/>
            <ac:spMk id="13" creationId="{675EE676-E476-4559-D48B-2F6B0422F306}"/>
          </ac:spMkLst>
        </pc:spChg>
        <pc:spChg chg="mod">
          <ac:chgData name="Uglješa Đukić" userId="b63c9271-f3d9-4aa9-a716-18ea9446d209" providerId="ADAL" clId="{8E76E1A8-4245-4E74-A761-4E4C3B630DD7}" dt="2025-08-20T10:16:02.371" v="50" actId="1076"/>
          <ac:spMkLst>
            <pc:docMk/>
            <pc:sldMk cId="3515066440" sldId="262"/>
            <ac:spMk id="14" creationId="{09E95302-A0E3-C46C-54D8-4DDEFD1B01FD}"/>
          </ac:spMkLst>
        </pc:spChg>
        <pc:cxnChg chg="mod">
          <ac:chgData name="Uglješa Đukić" userId="b63c9271-f3d9-4aa9-a716-18ea9446d209" providerId="ADAL" clId="{8E76E1A8-4245-4E74-A761-4E4C3B630DD7}" dt="2025-08-20T10:16:02.371" v="50" actId="1076"/>
          <ac:cxnSpMkLst>
            <pc:docMk/>
            <pc:sldMk cId="3515066440" sldId="262"/>
            <ac:cxnSpMk id="17" creationId="{71801CC7-2417-43D3-48E4-C786A955FCCD}"/>
          </ac:cxnSpMkLst>
        </pc:cxnChg>
      </pc:sldChg>
      <pc:sldChg chg="del">
        <pc:chgData name="Uglješa Đukić" userId="b63c9271-f3d9-4aa9-a716-18ea9446d209" providerId="ADAL" clId="{8E76E1A8-4245-4E74-A761-4E4C3B630DD7}" dt="2025-08-20T10:29:06.814" v="137" actId="47"/>
        <pc:sldMkLst>
          <pc:docMk/>
          <pc:sldMk cId="209749806" sldId="263"/>
        </pc:sldMkLst>
      </pc:sldChg>
      <pc:sldChg chg="modSp mod">
        <pc:chgData name="Uglješa Đukić" userId="b63c9271-f3d9-4aa9-a716-18ea9446d209" providerId="ADAL" clId="{8E76E1A8-4245-4E74-A761-4E4C3B630DD7}" dt="2025-08-20T10:34:21.318" v="156" actId="27636"/>
        <pc:sldMkLst>
          <pc:docMk/>
          <pc:sldMk cId="1642310091" sldId="264"/>
        </pc:sldMkLst>
        <pc:spChg chg="mod">
          <ac:chgData name="Uglješa Đukić" userId="b63c9271-f3d9-4aa9-a716-18ea9446d209" providerId="ADAL" clId="{8E76E1A8-4245-4E74-A761-4E4C3B630DD7}" dt="2025-08-20T10:34:21.318" v="156" actId="27636"/>
          <ac:spMkLst>
            <pc:docMk/>
            <pc:sldMk cId="1642310091" sldId="264"/>
            <ac:spMk id="3" creationId="{EDF840ED-F046-0D8D-4656-A56C75B8346B}"/>
          </ac:spMkLst>
        </pc:spChg>
      </pc:sldChg>
      <pc:sldChg chg="modSp">
        <pc:chgData name="Uglješa Đukić" userId="b63c9271-f3d9-4aa9-a716-18ea9446d209" providerId="ADAL" clId="{8E76E1A8-4245-4E74-A761-4E4C3B630DD7}" dt="2025-08-20T10:39:50.361" v="195" actId="255"/>
        <pc:sldMkLst>
          <pc:docMk/>
          <pc:sldMk cId="2981270830" sldId="265"/>
        </pc:sldMkLst>
        <pc:graphicFrameChg chg="mod">
          <ac:chgData name="Uglješa Đukić" userId="b63c9271-f3d9-4aa9-a716-18ea9446d209" providerId="ADAL" clId="{8E76E1A8-4245-4E74-A761-4E4C3B630DD7}" dt="2025-08-20T10:39:50.361" v="195" actId="255"/>
          <ac:graphicFrameMkLst>
            <pc:docMk/>
            <pc:sldMk cId="2981270830" sldId="265"/>
            <ac:graphicFrameMk id="5" creationId="{34CDBCE1-0B90-3F82-673B-686133A7C529}"/>
          </ac:graphicFrameMkLst>
        </pc:graphicFrameChg>
      </pc:sldChg>
      <pc:sldChg chg="modSp">
        <pc:chgData name="Uglješa Đukić" userId="b63c9271-f3d9-4aa9-a716-18ea9446d209" providerId="ADAL" clId="{8E76E1A8-4245-4E74-A761-4E4C3B630DD7}" dt="2025-08-20T13:28:04.442" v="1236"/>
        <pc:sldMkLst>
          <pc:docMk/>
          <pc:sldMk cId="1147563973" sldId="266"/>
        </pc:sldMkLst>
        <pc:graphicFrameChg chg="mod">
          <ac:chgData name="Uglješa Đukić" userId="b63c9271-f3d9-4aa9-a716-18ea9446d209" providerId="ADAL" clId="{8E76E1A8-4245-4E74-A761-4E4C3B630DD7}" dt="2025-08-20T13:28:04.442" v="1236"/>
          <ac:graphicFrameMkLst>
            <pc:docMk/>
            <pc:sldMk cId="1147563973" sldId="266"/>
            <ac:graphicFrameMk id="8" creationId="{209CE450-32BD-061C-A06D-4CDDBB36B65A}"/>
          </ac:graphicFrameMkLst>
        </pc:graphicFrameChg>
      </pc:sldChg>
      <pc:sldChg chg="modSp">
        <pc:chgData name="Uglješa Đukić" userId="b63c9271-f3d9-4aa9-a716-18ea9446d209" providerId="ADAL" clId="{8E76E1A8-4245-4E74-A761-4E4C3B630DD7}" dt="2025-08-20T11:12:10.303" v="550" actId="478"/>
        <pc:sldMkLst>
          <pc:docMk/>
          <pc:sldMk cId="1871817118" sldId="267"/>
        </pc:sldMkLst>
        <pc:graphicFrameChg chg="mod">
          <ac:chgData name="Uglješa Đukić" userId="b63c9271-f3d9-4aa9-a716-18ea9446d209" providerId="ADAL" clId="{8E76E1A8-4245-4E74-A761-4E4C3B630DD7}" dt="2025-08-20T11:12:10.303" v="550" actId="478"/>
          <ac:graphicFrameMkLst>
            <pc:docMk/>
            <pc:sldMk cId="1871817118" sldId="267"/>
            <ac:graphicFrameMk id="7" creationId="{0B93BF08-230D-5318-9144-46CFE2685301}"/>
          </ac:graphicFrameMkLst>
        </pc:graphicFrameChg>
      </pc:sldChg>
      <pc:sldChg chg="modSp mod">
        <pc:chgData name="Uglješa Đukić" userId="b63c9271-f3d9-4aa9-a716-18ea9446d209" providerId="ADAL" clId="{8E76E1A8-4245-4E74-A761-4E4C3B630DD7}" dt="2025-08-20T12:24:52.905" v="932" actId="14100"/>
        <pc:sldMkLst>
          <pc:docMk/>
          <pc:sldMk cId="907013238" sldId="270"/>
        </pc:sldMkLst>
        <pc:spChg chg="mod">
          <ac:chgData name="Uglješa Đukić" userId="b63c9271-f3d9-4aa9-a716-18ea9446d209" providerId="ADAL" clId="{8E76E1A8-4245-4E74-A761-4E4C3B630DD7}" dt="2025-08-20T12:24:52.905" v="932" actId="14100"/>
          <ac:spMkLst>
            <pc:docMk/>
            <pc:sldMk cId="907013238" sldId="270"/>
            <ac:spMk id="3" creationId="{9FA6BE87-C7DE-A3FE-3EB4-6596A2380F3B}"/>
          </ac:spMkLst>
        </pc:spChg>
      </pc:sldChg>
      <pc:sldChg chg="modSp mod">
        <pc:chgData name="Uglješa Đukić" userId="b63c9271-f3d9-4aa9-a716-18ea9446d209" providerId="ADAL" clId="{8E76E1A8-4245-4E74-A761-4E4C3B630DD7}" dt="2025-08-20T12:25:18.592" v="938" actId="5793"/>
        <pc:sldMkLst>
          <pc:docMk/>
          <pc:sldMk cId="1839834845" sldId="271"/>
        </pc:sldMkLst>
        <pc:spChg chg="mod">
          <ac:chgData name="Uglješa Đukić" userId="b63c9271-f3d9-4aa9-a716-18ea9446d209" providerId="ADAL" clId="{8E76E1A8-4245-4E74-A761-4E4C3B630DD7}" dt="2025-08-20T12:25:18.592" v="938" actId="5793"/>
          <ac:spMkLst>
            <pc:docMk/>
            <pc:sldMk cId="1839834845" sldId="271"/>
            <ac:spMk id="3" creationId="{9FA6BE87-C7DE-A3FE-3EB4-6596A2380F3B}"/>
          </ac:spMkLst>
        </pc:spChg>
      </pc:sldChg>
      <pc:sldChg chg="modSp mod">
        <pc:chgData name="Uglješa Đukić" userId="b63c9271-f3d9-4aa9-a716-18ea9446d209" providerId="ADAL" clId="{8E76E1A8-4245-4E74-A761-4E4C3B630DD7}" dt="2025-08-20T12:25:25.278" v="939" actId="255"/>
        <pc:sldMkLst>
          <pc:docMk/>
          <pc:sldMk cId="3354352625" sldId="272"/>
        </pc:sldMkLst>
        <pc:spChg chg="mod">
          <ac:chgData name="Uglješa Đukić" userId="b63c9271-f3d9-4aa9-a716-18ea9446d209" providerId="ADAL" clId="{8E76E1A8-4245-4E74-A761-4E4C3B630DD7}" dt="2025-08-20T12:25:25.278" v="939" actId="255"/>
          <ac:spMkLst>
            <pc:docMk/>
            <pc:sldMk cId="3354352625" sldId="272"/>
            <ac:spMk id="3" creationId="{9FA6BE87-C7DE-A3FE-3EB4-6596A2380F3B}"/>
          </ac:spMkLst>
        </pc:spChg>
      </pc:sldChg>
      <pc:sldChg chg="modSp mod">
        <pc:chgData name="Uglješa Đukić" userId="b63c9271-f3d9-4aa9-a716-18ea9446d209" providerId="ADAL" clId="{8E76E1A8-4245-4E74-A761-4E4C3B630DD7}" dt="2025-08-20T12:29:06.846" v="976" actId="20577"/>
        <pc:sldMkLst>
          <pc:docMk/>
          <pc:sldMk cId="1294606578" sldId="273"/>
        </pc:sldMkLst>
        <pc:spChg chg="mod">
          <ac:chgData name="Uglješa Đukić" userId="b63c9271-f3d9-4aa9-a716-18ea9446d209" providerId="ADAL" clId="{8E76E1A8-4245-4E74-A761-4E4C3B630DD7}" dt="2025-08-20T12:29:06.846" v="976" actId="20577"/>
          <ac:spMkLst>
            <pc:docMk/>
            <pc:sldMk cId="1294606578" sldId="273"/>
            <ac:spMk id="3" creationId="{A6E111A2-92DE-842C-3FDF-D32F4C2DE0A5}"/>
          </ac:spMkLst>
        </pc:spChg>
      </pc:sldChg>
      <pc:sldChg chg="modSp mod">
        <pc:chgData name="Uglješa Đukić" userId="b63c9271-f3d9-4aa9-a716-18ea9446d209" providerId="ADAL" clId="{8E76E1A8-4245-4E74-A761-4E4C3B630DD7}" dt="2025-08-20T12:49:21.924" v="1098"/>
        <pc:sldMkLst>
          <pc:docMk/>
          <pc:sldMk cId="3533841922" sldId="275"/>
        </pc:sldMkLst>
        <pc:spChg chg="mod">
          <ac:chgData name="Uglješa Đukić" userId="b63c9271-f3d9-4aa9-a716-18ea9446d209" providerId="ADAL" clId="{8E76E1A8-4245-4E74-A761-4E4C3B630DD7}" dt="2025-08-20T12:49:21.924" v="1098"/>
          <ac:spMkLst>
            <pc:docMk/>
            <pc:sldMk cId="3533841922" sldId="275"/>
            <ac:spMk id="2" creationId="{A3447C5D-1E3D-5ADE-09A7-8E46E6E811C7}"/>
          </ac:spMkLst>
        </pc:spChg>
        <pc:spChg chg="mod">
          <ac:chgData name="Uglješa Đukić" userId="b63c9271-f3d9-4aa9-a716-18ea9446d209" providerId="ADAL" clId="{8E76E1A8-4245-4E74-A761-4E4C3B630DD7}" dt="2025-08-20T12:49:02.954" v="1097" actId="14100"/>
          <ac:spMkLst>
            <pc:docMk/>
            <pc:sldMk cId="3533841922" sldId="275"/>
            <ac:spMk id="3" creationId="{16B40F7A-F0D3-85E8-EDBD-AABE9A5D7677}"/>
          </ac:spMkLst>
        </pc:spChg>
      </pc:sldChg>
      <pc:sldChg chg="modSp mod">
        <pc:chgData name="Uglješa Đukić" userId="b63c9271-f3d9-4aa9-a716-18ea9446d209" providerId="ADAL" clId="{8E76E1A8-4245-4E74-A761-4E4C3B630DD7}" dt="2025-08-20T12:53:36.840" v="1118" actId="14100"/>
        <pc:sldMkLst>
          <pc:docMk/>
          <pc:sldMk cId="2806817175" sldId="276"/>
        </pc:sldMkLst>
        <pc:spChg chg="mod">
          <ac:chgData name="Uglješa Đukić" userId="b63c9271-f3d9-4aa9-a716-18ea9446d209" providerId="ADAL" clId="{8E76E1A8-4245-4E74-A761-4E4C3B630DD7}" dt="2025-08-20T12:53:36.840" v="1118" actId="14100"/>
          <ac:spMkLst>
            <pc:docMk/>
            <pc:sldMk cId="2806817175" sldId="276"/>
            <ac:spMk id="3" creationId="{0809E089-A4DA-22DA-30AD-63CC14389823}"/>
          </ac:spMkLst>
        </pc:spChg>
      </pc:sldChg>
      <pc:sldChg chg="modSp">
        <pc:chgData name="Uglješa Đukić" userId="b63c9271-f3d9-4aa9-a716-18ea9446d209" providerId="ADAL" clId="{8E76E1A8-4245-4E74-A761-4E4C3B630DD7}" dt="2025-08-20T13:15:49.731" v="1206"/>
        <pc:sldMkLst>
          <pc:docMk/>
          <pc:sldMk cId="3609547780" sldId="3516"/>
        </pc:sldMkLst>
      </pc:sldChg>
      <pc:sldChg chg="modSp">
        <pc:chgData name="Uglješa Đukić" userId="b63c9271-f3d9-4aa9-a716-18ea9446d209" providerId="ADAL" clId="{8E76E1A8-4245-4E74-A761-4E4C3B630DD7}" dt="2025-08-20T13:18:48.588" v="1230" actId="20577"/>
        <pc:sldMkLst>
          <pc:docMk/>
          <pc:sldMk cId="1593365268" sldId="3517"/>
        </pc:sldMkLst>
      </pc:sldChg>
      <pc:sldChg chg="modSp">
        <pc:chgData name="Uglješa Đukić" userId="b63c9271-f3d9-4aa9-a716-18ea9446d209" providerId="ADAL" clId="{8E76E1A8-4245-4E74-A761-4E4C3B630DD7}" dt="2025-08-20T10:09:08.674" v="20"/>
        <pc:sldMkLst>
          <pc:docMk/>
          <pc:sldMk cId="2883980417" sldId="3522"/>
        </pc:sldMkLst>
      </pc:sldChg>
      <pc:sldChg chg="modSp mod">
        <pc:chgData name="Uglješa Đukić" userId="b63c9271-f3d9-4aa9-a716-18ea9446d209" providerId="ADAL" clId="{8E76E1A8-4245-4E74-A761-4E4C3B630DD7}" dt="2025-08-20T10:08:41.960" v="19" actId="13926"/>
        <pc:sldMkLst>
          <pc:docMk/>
          <pc:sldMk cId="4046745311" sldId="3523"/>
        </pc:sldMkLst>
        <pc:spChg chg="mod">
          <ac:chgData name="Uglješa Đukić" userId="b63c9271-f3d9-4aa9-a716-18ea9446d209" providerId="ADAL" clId="{8E76E1A8-4245-4E74-A761-4E4C3B630DD7}" dt="2025-08-20T10:08:41.960" v="19" actId="13926"/>
          <ac:spMkLst>
            <pc:docMk/>
            <pc:sldMk cId="4046745311" sldId="3523"/>
            <ac:spMk id="3" creationId="{B514311A-E8B1-2E61-EBAB-FBEC112C5219}"/>
          </ac:spMkLst>
        </pc:spChg>
      </pc:sldChg>
      <pc:sldChg chg="addSp delSp modSp mod">
        <pc:chgData name="Uglješa Đukić" userId="b63c9271-f3d9-4aa9-a716-18ea9446d209" providerId="ADAL" clId="{8E76E1A8-4245-4E74-A761-4E4C3B630DD7}" dt="2025-08-20T10:23:44.231" v="81" actId="1076"/>
        <pc:sldMkLst>
          <pc:docMk/>
          <pc:sldMk cId="3264231121" sldId="3525"/>
        </pc:sldMkLst>
        <pc:spChg chg="mod">
          <ac:chgData name="Uglješa Đukić" userId="b63c9271-f3d9-4aa9-a716-18ea9446d209" providerId="ADAL" clId="{8E76E1A8-4245-4E74-A761-4E4C3B630DD7}" dt="2025-08-20T10:11:20.660" v="24"/>
          <ac:spMkLst>
            <pc:docMk/>
            <pc:sldMk cId="3264231121" sldId="3525"/>
            <ac:spMk id="12" creationId="{3272748E-8432-789E-CB07-7DE452BD84A0}"/>
          </ac:spMkLst>
        </pc:spChg>
        <pc:picChg chg="add mod">
          <ac:chgData name="Uglješa Đukić" userId="b63c9271-f3d9-4aa9-a716-18ea9446d209" providerId="ADAL" clId="{8E76E1A8-4245-4E74-A761-4E4C3B630DD7}" dt="2025-08-20T10:23:44.231" v="81" actId="1076"/>
          <ac:picMkLst>
            <pc:docMk/>
            <pc:sldMk cId="3264231121" sldId="3525"/>
            <ac:picMk id="3" creationId="{6F86F2C7-1DBD-CEBD-C940-F4DD3B7C363D}"/>
          </ac:picMkLst>
        </pc:picChg>
      </pc:sldChg>
      <pc:sldChg chg="addSp delSp modSp mod">
        <pc:chgData name="Uglješa Đukić" userId="b63c9271-f3d9-4aa9-a716-18ea9446d209" providerId="ADAL" clId="{8E76E1A8-4245-4E74-A761-4E4C3B630DD7}" dt="2025-08-20T11:35:19.009" v="627"/>
        <pc:sldMkLst>
          <pc:docMk/>
          <pc:sldMk cId="1255592254" sldId="3560"/>
        </pc:sldMkLst>
      </pc:sldChg>
      <pc:sldChg chg="modSp mod">
        <pc:chgData name="Uglješa Đukić" userId="b63c9271-f3d9-4aa9-a716-18ea9446d209" providerId="ADAL" clId="{8E76E1A8-4245-4E74-A761-4E4C3B630DD7}" dt="2025-08-20T12:07:22.852" v="844" actId="14100"/>
        <pc:sldMkLst>
          <pc:docMk/>
          <pc:sldMk cId="2326172842" sldId="3562"/>
        </pc:sldMkLst>
        <pc:spChg chg="mod">
          <ac:chgData name="Uglješa Đukić" userId="b63c9271-f3d9-4aa9-a716-18ea9446d209" providerId="ADAL" clId="{8E76E1A8-4245-4E74-A761-4E4C3B630DD7}" dt="2025-08-20T11:56:15.236" v="762" actId="20577"/>
          <ac:spMkLst>
            <pc:docMk/>
            <pc:sldMk cId="2326172842" sldId="3562"/>
            <ac:spMk id="2" creationId="{F653E7A9-0AD1-1D9D-1EA2-3165D375F7AF}"/>
          </ac:spMkLst>
        </pc:spChg>
        <pc:spChg chg="mod">
          <ac:chgData name="Uglješa Đukić" userId="b63c9271-f3d9-4aa9-a716-18ea9446d209" providerId="ADAL" clId="{8E76E1A8-4245-4E74-A761-4E4C3B630DD7}" dt="2025-08-20T12:07:22.852" v="844" actId="14100"/>
          <ac:spMkLst>
            <pc:docMk/>
            <pc:sldMk cId="2326172842" sldId="3562"/>
            <ac:spMk id="3" creationId="{F7742174-B09E-6CCC-8B7F-A5E44D2760AD}"/>
          </ac:spMkLst>
        </pc:spChg>
      </pc:sldChg>
      <pc:sldChg chg="del">
        <pc:chgData name="Uglješa Đukić" userId="b63c9271-f3d9-4aa9-a716-18ea9446d209" providerId="ADAL" clId="{8E76E1A8-4245-4E74-A761-4E4C3B630DD7}" dt="2025-08-20T13:28:34.944" v="1237" actId="47"/>
        <pc:sldMkLst>
          <pc:docMk/>
          <pc:sldMk cId="2846740382" sldId="3566"/>
        </pc:sldMkLst>
      </pc:sldChg>
      <pc:sldChg chg="modSp del mod">
        <pc:chgData name="Uglješa Đukić" userId="b63c9271-f3d9-4aa9-a716-18ea9446d209" providerId="ADAL" clId="{8E76E1A8-4245-4E74-A761-4E4C3B630DD7}" dt="2025-08-20T11:30:43.676" v="589" actId="47"/>
        <pc:sldMkLst>
          <pc:docMk/>
          <pc:sldMk cId="3646084005" sldId="3569"/>
        </pc:sldMkLst>
      </pc:sldChg>
      <pc:sldChg chg="addSp delSp modSp mod">
        <pc:chgData name="Uglješa Đukić" userId="b63c9271-f3d9-4aa9-a716-18ea9446d209" providerId="ADAL" clId="{8E76E1A8-4245-4E74-A761-4E4C3B630DD7}" dt="2025-08-20T11:32:12.255" v="608" actId="14100"/>
        <pc:sldMkLst>
          <pc:docMk/>
          <pc:sldMk cId="3845190951" sldId="3571"/>
        </pc:sldMkLst>
        <pc:spChg chg="add mod">
          <ac:chgData name="Uglješa Đukić" userId="b63c9271-f3d9-4aa9-a716-18ea9446d209" providerId="ADAL" clId="{8E76E1A8-4245-4E74-A761-4E4C3B630DD7}" dt="2025-08-20T11:32:12.255" v="608" actId="14100"/>
          <ac:spMkLst>
            <pc:docMk/>
            <pc:sldMk cId="3845190951" sldId="3571"/>
            <ac:spMk id="4" creationId="{3A7AB49A-D0B7-9C83-6A9F-641C678F47E0}"/>
          </ac:spMkLst>
        </pc:spChg>
      </pc:sldChg>
      <pc:sldChg chg="modSp mod">
        <pc:chgData name="Uglješa Đukić" userId="b63c9271-f3d9-4aa9-a716-18ea9446d209" providerId="ADAL" clId="{8E76E1A8-4245-4E74-A761-4E4C3B630DD7}" dt="2025-08-20T12:36:51.931" v="1052" actId="20577"/>
        <pc:sldMkLst>
          <pc:docMk/>
          <pc:sldMk cId="4130548352" sldId="3580"/>
        </pc:sldMkLst>
        <pc:spChg chg="mod">
          <ac:chgData name="Uglješa Đukić" userId="b63c9271-f3d9-4aa9-a716-18ea9446d209" providerId="ADAL" clId="{8E76E1A8-4245-4E74-A761-4E4C3B630DD7}" dt="2025-08-20T12:36:15.906" v="1050"/>
          <ac:spMkLst>
            <pc:docMk/>
            <pc:sldMk cId="4130548352" sldId="3580"/>
            <ac:spMk id="6" creationId="{BEF6CD7C-5AFF-12E4-5ADC-E5A12F14C527}"/>
          </ac:spMkLst>
        </pc:spChg>
        <pc:spChg chg="mod">
          <ac:chgData name="Uglješa Đukić" userId="b63c9271-f3d9-4aa9-a716-18ea9446d209" providerId="ADAL" clId="{8E76E1A8-4245-4E74-A761-4E4C3B630DD7}" dt="2025-08-20T12:36:51.931" v="1052" actId="20577"/>
          <ac:spMkLst>
            <pc:docMk/>
            <pc:sldMk cId="4130548352" sldId="3580"/>
            <ac:spMk id="13" creationId="{0CFABA75-56E6-41D9-CD49-169CC9321A7C}"/>
          </ac:spMkLst>
        </pc:spChg>
      </pc:sldChg>
      <pc:sldChg chg="del">
        <pc:chgData name="Uglješa Đukić" userId="b63c9271-f3d9-4aa9-a716-18ea9446d209" providerId="ADAL" clId="{8E76E1A8-4245-4E74-A761-4E4C3B630DD7}" dt="2025-08-20T12:58:00.028" v="1152" actId="47"/>
        <pc:sldMkLst>
          <pc:docMk/>
          <pc:sldMk cId="311869531" sldId="3599"/>
        </pc:sldMkLst>
      </pc:sldChg>
      <pc:sldChg chg="del">
        <pc:chgData name="Uglješa Đukić" userId="b63c9271-f3d9-4aa9-a716-18ea9446d209" providerId="ADAL" clId="{8E76E1A8-4245-4E74-A761-4E4C3B630DD7}" dt="2025-08-20T12:58:01.611" v="1153" actId="47"/>
        <pc:sldMkLst>
          <pc:docMk/>
          <pc:sldMk cId="3662129211" sldId="3600"/>
        </pc:sldMkLst>
      </pc:sldChg>
      <pc:sldChg chg="del">
        <pc:chgData name="Uglješa Đukić" userId="b63c9271-f3d9-4aa9-a716-18ea9446d209" providerId="ADAL" clId="{8E76E1A8-4245-4E74-A761-4E4C3B630DD7}" dt="2025-08-20T12:58:06.509" v="1154" actId="47"/>
        <pc:sldMkLst>
          <pc:docMk/>
          <pc:sldMk cId="3057141548" sldId="3601"/>
        </pc:sldMkLst>
      </pc:sldChg>
      <pc:sldChg chg="modSp mod">
        <pc:chgData name="Uglješa Đukić" userId="b63c9271-f3d9-4aa9-a716-18ea9446d209" providerId="ADAL" clId="{8E76E1A8-4245-4E74-A761-4E4C3B630DD7}" dt="2025-08-20T13:12:30.654" v="1200" actId="6549"/>
        <pc:sldMkLst>
          <pc:docMk/>
          <pc:sldMk cId="242761951" sldId="3604"/>
        </pc:sldMkLst>
        <pc:spChg chg="mod">
          <ac:chgData name="Uglješa Đukić" userId="b63c9271-f3d9-4aa9-a716-18ea9446d209" providerId="ADAL" clId="{8E76E1A8-4245-4E74-A761-4E4C3B630DD7}" dt="2025-08-20T13:12:30.654" v="1200" actId="6549"/>
          <ac:spMkLst>
            <pc:docMk/>
            <pc:sldMk cId="242761951" sldId="3604"/>
            <ac:spMk id="6" creationId="{9B85C0FE-D1A7-E71B-55AE-155733BDEED8}"/>
          </ac:spMkLst>
        </pc:spChg>
      </pc:sldChg>
      <pc:sldChg chg="modSp mod">
        <pc:chgData name="Uglješa Đukić" userId="b63c9271-f3d9-4aa9-a716-18ea9446d209" providerId="ADAL" clId="{8E76E1A8-4245-4E74-A761-4E4C3B630DD7}" dt="2025-08-20T13:13:55.324" v="1201" actId="1076"/>
        <pc:sldMkLst>
          <pc:docMk/>
          <pc:sldMk cId="836792399" sldId="3605"/>
        </pc:sldMkLst>
        <pc:spChg chg="mod">
          <ac:chgData name="Uglješa Đukić" userId="b63c9271-f3d9-4aa9-a716-18ea9446d209" providerId="ADAL" clId="{8E76E1A8-4245-4E74-A761-4E4C3B630DD7}" dt="2025-08-20T13:13:55.324" v="1201" actId="1076"/>
          <ac:spMkLst>
            <pc:docMk/>
            <pc:sldMk cId="836792399" sldId="3605"/>
            <ac:spMk id="6" creationId="{0759A2FF-0E69-D98A-B8DE-5B85FFD05B32}"/>
          </ac:spMkLst>
        </pc:spChg>
      </pc:sldChg>
      <pc:sldChg chg="addSp delSp modSp add mod">
        <pc:chgData name="Uglješa Đukić" userId="b63c9271-f3d9-4aa9-a716-18ea9446d209" providerId="ADAL" clId="{8E76E1A8-4245-4E74-A761-4E4C3B630DD7}" dt="2025-08-20T13:33:52.721" v="1245" actId="14734"/>
        <pc:sldMkLst>
          <pc:docMk/>
          <pc:sldMk cId="156123050" sldId="3606"/>
        </pc:sldMkLst>
        <pc:spChg chg="mod">
          <ac:chgData name="Uglješa Đukić" userId="b63c9271-f3d9-4aa9-a716-18ea9446d209" providerId="ADAL" clId="{8E76E1A8-4245-4E74-A761-4E4C3B630DD7}" dt="2025-08-20T10:17:31.370" v="70" actId="20577"/>
          <ac:spMkLst>
            <pc:docMk/>
            <pc:sldMk cId="156123050" sldId="3606"/>
            <ac:spMk id="2" creationId="{B1E7ADAF-E103-FF1D-27E9-B2A5F22E661A}"/>
          </ac:spMkLst>
        </pc:spChg>
        <pc:graphicFrameChg chg="add mod modGraphic">
          <ac:chgData name="Uglješa Đukić" userId="b63c9271-f3d9-4aa9-a716-18ea9446d209" providerId="ADAL" clId="{8E76E1A8-4245-4E74-A761-4E4C3B630DD7}" dt="2025-08-20T13:33:52.721" v="1245" actId="14734"/>
          <ac:graphicFrameMkLst>
            <pc:docMk/>
            <pc:sldMk cId="156123050" sldId="3606"/>
            <ac:graphicFrameMk id="4" creationId="{454D77E3-9862-5701-4596-52D9A9425A06}"/>
          </ac:graphicFrameMkLst>
        </pc:graphicFrameChg>
      </pc:sldChg>
      <pc:sldChg chg="addSp delSp modSp add mod">
        <pc:chgData name="Uglješa Đukić" userId="b63c9271-f3d9-4aa9-a716-18ea9446d209" providerId="ADAL" clId="{8E76E1A8-4245-4E74-A761-4E4C3B630DD7}" dt="2025-08-20T10:25:02.241" v="95" actId="1076"/>
        <pc:sldMkLst>
          <pc:docMk/>
          <pc:sldMk cId="1965774187" sldId="3607"/>
        </pc:sldMkLst>
        <pc:spChg chg="mod">
          <ac:chgData name="Uglješa Đukić" userId="b63c9271-f3d9-4aa9-a716-18ea9446d209" providerId="ADAL" clId="{8E76E1A8-4245-4E74-A761-4E4C3B630DD7}" dt="2025-08-20T10:24:15.252" v="86" actId="20577"/>
          <ac:spMkLst>
            <pc:docMk/>
            <pc:sldMk cId="1965774187" sldId="3607"/>
            <ac:spMk id="2" creationId="{F29570ED-CCC2-30C1-500E-3BF2AC1374DF}"/>
          </ac:spMkLst>
        </pc:spChg>
        <pc:graphicFrameChg chg="add mod modGraphic">
          <ac:chgData name="Uglješa Đukić" userId="b63c9271-f3d9-4aa9-a716-18ea9446d209" providerId="ADAL" clId="{8E76E1A8-4245-4E74-A761-4E4C3B630DD7}" dt="2025-08-20T10:25:02.241" v="95" actId="1076"/>
          <ac:graphicFrameMkLst>
            <pc:docMk/>
            <pc:sldMk cId="1965774187" sldId="3607"/>
            <ac:graphicFrameMk id="6" creationId="{FC91ECF3-8386-46DA-9613-AE255D60FEA7}"/>
          </ac:graphicFrameMkLst>
        </pc:graphicFrameChg>
      </pc:sldChg>
      <pc:sldChg chg="addSp delSp modSp add mod">
        <pc:chgData name="Uglješa Đukić" userId="b63c9271-f3d9-4aa9-a716-18ea9446d209" providerId="ADAL" clId="{8E76E1A8-4245-4E74-A761-4E4C3B630DD7}" dt="2025-08-20T10:26:43.338" v="107" actId="255"/>
        <pc:sldMkLst>
          <pc:docMk/>
          <pc:sldMk cId="1325749254" sldId="3608"/>
        </pc:sldMkLst>
        <pc:spChg chg="mod">
          <ac:chgData name="Uglješa Đukić" userId="b63c9271-f3d9-4aa9-a716-18ea9446d209" providerId="ADAL" clId="{8E76E1A8-4245-4E74-A761-4E4C3B630DD7}" dt="2025-08-20T10:26:27.789" v="104" actId="20577"/>
          <ac:spMkLst>
            <pc:docMk/>
            <pc:sldMk cId="1325749254" sldId="3608"/>
            <ac:spMk id="2" creationId="{42AF2ACE-B9EE-D71C-9F35-1B4D2387ADC7}"/>
          </ac:spMkLst>
        </pc:spChg>
        <pc:graphicFrameChg chg="add mod modGraphic">
          <ac:chgData name="Uglješa Đukić" userId="b63c9271-f3d9-4aa9-a716-18ea9446d209" providerId="ADAL" clId="{8E76E1A8-4245-4E74-A761-4E4C3B630DD7}" dt="2025-08-20T10:26:43.338" v="107" actId="255"/>
          <ac:graphicFrameMkLst>
            <pc:docMk/>
            <pc:sldMk cId="1325749254" sldId="3608"/>
            <ac:graphicFrameMk id="3" creationId="{E5565F2E-0314-15E5-DE96-7A02EEAE0C16}"/>
          </ac:graphicFrameMkLst>
        </pc:graphicFrameChg>
      </pc:sldChg>
      <pc:sldChg chg="addSp delSp modSp add mod">
        <pc:chgData name="Uglješa Đukić" userId="b63c9271-f3d9-4aa9-a716-18ea9446d209" providerId="ADAL" clId="{8E76E1A8-4245-4E74-A761-4E4C3B630DD7}" dt="2025-08-20T13:34:41.533" v="1249" actId="255"/>
        <pc:sldMkLst>
          <pc:docMk/>
          <pc:sldMk cId="344681313" sldId="3609"/>
        </pc:sldMkLst>
      </pc:sldChg>
      <pc:sldChg chg="modSp add mod">
        <pc:chgData name="Uglješa Đukić" userId="b63c9271-f3d9-4aa9-a716-18ea9446d209" providerId="ADAL" clId="{8E76E1A8-4245-4E74-A761-4E4C3B630DD7}" dt="2025-08-20T13:35:37.833" v="1260" actId="20577"/>
        <pc:sldMkLst>
          <pc:docMk/>
          <pc:sldMk cId="3328133058" sldId="3610"/>
        </pc:sldMkLst>
      </pc:sldChg>
      <pc:sldChg chg="modSp add mod">
        <pc:chgData name="Uglješa Đukić" userId="b63c9271-f3d9-4aa9-a716-18ea9446d209" providerId="ADAL" clId="{8E76E1A8-4245-4E74-A761-4E4C3B630DD7}" dt="2025-08-20T13:35:20.601" v="1258" actId="6549"/>
        <pc:sldMkLst>
          <pc:docMk/>
          <pc:sldMk cId="1702176781" sldId="3611"/>
        </pc:sldMkLst>
      </pc:sldChg>
      <pc:sldChg chg="modSp add del mod">
        <pc:chgData name="Uglješa Đukić" userId="b63c9271-f3d9-4aa9-a716-18ea9446d209" providerId="ADAL" clId="{8E76E1A8-4245-4E74-A761-4E4C3B630DD7}" dt="2025-08-20T11:57:21.271" v="769" actId="47"/>
        <pc:sldMkLst>
          <pc:docMk/>
          <pc:sldMk cId="678428406" sldId="3612"/>
        </pc:sldMkLst>
      </pc:sldChg>
      <pc:sldChg chg="modSp add mod">
        <pc:chgData name="Uglješa Đukić" userId="b63c9271-f3d9-4aa9-a716-18ea9446d209" providerId="ADAL" clId="{8E76E1A8-4245-4E74-A761-4E4C3B630DD7}" dt="2025-08-20T12:07:47.794" v="846" actId="20577"/>
        <pc:sldMkLst>
          <pc:docMk/>
          <pc:sldMk cId="3665915295" sldId="3612"/>
        </pc:sldMkLst>
        <pc:spChg chg="mod">
          <ac:chgData name="Uglješa Đukić" userId="b63c9271-f3d9-4aa9-a716-18ea9446d209" providerId="ADAL" clId="{8E76E1A8-4245-4E74-A761-4E4C3B630DD7}" dt="2025-08-20T12:07:47.794" v="846" actId="20577"/>
          <ac:spMkLst>
            <pc:docMk/>
            <pc:sldMk cId="3665915295" sldId="3612"/>
            <ac:spMk id="3" creationId="{D8CCAA8A-4B2E-ACFA-7376-C273365B673A}"/>
          </ac:spMkLst>
        </pc:spChg>
      </pc:sldChg>
      <pc:sldChg chg="add">
        <pc:chgData name="Uglješa Đukić" userId="b63c9271-f3d9-4aa9-a716-18ea9446d209" providerId="ADAL" clId="{8E76E1A8-4245-4E74-A761-4E4C3B630DD7}" dt="2025-08-20T12:04:57.522" v="820" actId="2890"/>
        <pc:sldMkLst>
          <pc:docMk/>
          <pc:sldMk cId="1053948724" sldId="3613"/>
        </pc:sldMkLst>
      </pc:sldChg>
      <pc:sldChg chg="modSp add mod">
        <pc:chgData name="Uglješa Đukić" userId="b63c9271-f3d9-4aa9-a716-18ea9446d209" providerId="ADAL" clId="{8E76E1A8-4245-4E74-A761-4E4C3B630DD7}" dt="2025-08-20T12:07:02.967" v="838" actId="20577"/>
        <pc:sldMkLst>
          <pc:docMk/>
          <pc:sldMk cId="2474286344" sldId="3614"/>
        </pc:sldMkLst>
      </pc:sldChg>
      <pc:sldChg chg="modSp add mod">
        <pc:chgData name="Uglješa Đukić" userId="b63c9271-f3d9-4aa9-a716-18ea9446d209" providerId="ADAL" clId="{8E76E1A8-4245-4E74-A761-4E4C3B630DD7}" dt="2025-08-20T12:11:02.388" v="870" actId="6549"/>
        <pc:sldMkLst>
          <pc:docMk/>
          <pc:sldMk cId="1769727953" sldId="3615"/>
        </pc:sldMkLst>
        <pc:spChg chg="mod">
          <ac:chgData name="Uglješa Đukić" userId="b63c9271-f3d9-4aa9-a716-18ea9446d209" providerId="ADAL" clId="{8E76E1A8-4245-4E74-A761-4E4C3B630DD7}" dt="2025-08-20T12:11:02.388" v="870" actId="6549"/>
          <ac:spMkLst>
            <pc:docMk/>
            <pc:sldMk cId="1769727953" sldId="3615"/>
            <ac:spMk id="3" creationId="{1F545C6B-5023-E847-BE33-55F0D5D21341}"/>
          </ac:spMkLst>
        </pc:spChg>
      </pc:sldChg>
      <pc:sldChg chg="modSp add mod">
        <pc:chgData name="Uglješa Đukić" userId="b63c9271-f3d9-4aa9-a716-18ea9446d209" providerId="ADAL" clId="{8E76E1A8-4245-4E74-A761-4E4C3B630DD7}" dt="2025-08-20T12:12:33.271" v="889" actId="20577"/>
        <pc:sldMkLst>
          <pc:docMk/>
          <pc:sldMk cId="27250764" sldId="3616"/>
        </pc:sldMkLst>
        <pc:spChg chg="mod">
          <ac:chgData name="Uglješa Đukić" userId="b63c9271-f3d9-4aa9-a716-18ea9446d209" providerId="ADAL" clId="{8E76E1A8-4245-4E74-A761-4E4C3B630DD7}" dt="2025-08-20T12:12:33.271" v="889" actId="20577"/>
          <ac:spMkLst>
            <pc:docMk/>
            <pc:sldMk cId="27250764" sldId="3616"/>
            <ac:spMk id="3" creationId="{3426DEC1-8C42-A4CE-23F3-BBC794C5042B}"/>
          </ac:spMkLst>
        </pc:spChg>
      </pc:sldChg>
      <pc:sldChg chg="modSp add mod">
        <pc:chgData name="Uglješa Đukić" userId="b63c9271-f3d9-4aa9-a716-18ea9446d209" providerId="ADAL" clId="{8E76E1A8-4245-4E74-A761-4E4C3B630DD7}" dt="2025-08-20T12:32:50.455" v="1018" actId="5793"/>
        <pc:sldMkLst>
          <pc:docMk/>
          <pc:sldMk cId="3080684052" sldId="3617"/>
        </pc:sldMkLst>
        <pc:spChg chg="mod">
          <ac:chgData name="Uglješa Đukić" userId="b63c9271-f3d9-4aa9-a716-18ea9446d209" providerId="ADAL" clId="{8E76E1A8-4245-4E74-A761-4E4C3B630DD7}" dt="2025-08-20T12:28:19.199" v="962" actId="20577"/>
          <ac:spMkLst>
            <pc:docMk/>
            <pc:sldMk cId="3080684052" sldId="3617"/>
            <ac:spMk id="2" creationId="{BA2A3E93-2BB4-E5C3-7E00-AC0A626B46B6}"/>
          </ac:spMkLst>
        </pc:spChg>
        <pc:spChg chg="mod">
          <ac:chgData name="Uglješa Đukić" userId="b63c9271-f3d9-4aa9-a716-18ea9446d209" providerId="ADAL" clId="{8E76E1A8-4245-4E74-A761-4E4C3B630DD7}" dt="2025-08-20T12:32:50.455" v="1018" actId="5793"/>
          <ac:spMkLst>
            <pc:docMk/>
            <pc:sldMk cId="3080684052" sldId="3617"/>
            <ac:spMk id="3" creationId="{DD985F98-288C-3CAB-F349-0C13EF7CA21A}"/>
          </ac:spMkLst>
        </pc:spChg>
      </pc:sldChg>
      <pc:sldChg chg="modSp add mod">
        <pc:chgData name="Uglješa Đukić" userId="b63c9271-f3d9-4aa9-a716-18ea9446d209" providerId="ADAL" clId="{8E76E1A8-4245-4E74-A761-4E4C3B630DD7}" dt="2025-08-20T12:35:34.140" v="1049" actId="20577"/>
        <pc:sldMkLst>
          <pc:docMk/>
          <pc:sldMk cId="1955849313" sldId="3618"/>
        </pc:sldMkLst>
        <pc:spChg chg="mod">
          <ac:chgData name="Uglješa Đukić" userId="b63c9271-f3d9-4aa9-a716-18ea9446d209" providerId="ADAL" clId="{8E76E1A8-4245-4E74-A761-4E4C3B630DD7}" dt="2025-08-20T12:35:34.140" v="1049" actId="20577"/>
          <ac:spMkLst>
            <pc:docMk/>
            <pc:sldMk cId="1955849313" sldId="3618"/>
            <ac:spMk id="2" creationId="{A8703679-FAB1-6664-E7D0-3C1FDB651A83}"/>
          </ac:spMkLst>
        </pc:spChg>
        <pc:spChg chg="mod">
          <ac:chgData name="Uglješa Đukić" userId="b63c9271-f3d9-4aa9-a716-18ea9446d209" providerId="ADAL" clId="{8E76E1A8-4245-4E74-A761-4E4C3B630DD7}" dt="2025-08-20T12:35:24.434" v="1047" actId="20577"/>
          <ac:spMkLst>
            <pc:docMk/>
            <pc:sldMk cId="1955849313" sldId="3618"/>
            <ac:spMk id="3" creationId="{A046F710-9DA6-B0DE-7BC8-52F100A63A0F}"/>
          </ac:spMkLst>
        </pc:spChg>
      </pc:sldChg>
      <pc:sldChg chg="modSp add mod">
        <pc:chgData name="Uglješa Đukić" userId="b63c9271-f3d9-4aa9-a716-18ea9446d209" providerId="ADAL" clId="{8E76E1A8-4245-4E74-A761-4E4C3B630DD7}" dt="2025-08-20T12:55:19.478" v="1126" actId="20577"/>
        <pc:sldMkLst>
          <pc:docMk/>
          <pc:sldMk cId="1996914820" sldId="3619"/>
        </pc:sldMkLst>
        <pc:spChg chg="mod">
          <ac:chgData name="Uglješa Đukić" userId="b63c9271-f3d9-4aa9-a716-18ea9446d209" providerId="ADAL" clId="{8E76E1A8-4245-4E74-A761-4E4C3B630DD7}" dt="2025-08-20T12:54:51.912" v="1120"/>
          <ac:spMkLst>
            <pc:docMk/>
            <pc:sldMk cId="1996914820" sldId="3619"/>
            <ac:spMk id="2" creationId="{1A574BE5-1439-6DAF-59B1-1B495066EF49}"/>
          </ac:spMkLst>
        </pc:spChg>
        <pc:spChg chg="mod">
          <ac:chgData name="Uglješa Đukić" userId="b63c9271-f3d9-4aa9-a716-18ea9446d209" providerId="ADAL" clId="{8E76E1A8-4245-4E74-A761-4E4C3B630DD7}" dt="2025-08-20T12:55:19.478" v="1126" actId="20577"/>
          <ac:spMkLst>
            <pc:docMk/>
            <pc:sldMk cId="1996914820" sldId="3619"/>
            <ac:spMk id="3" creationId="{69B41105-DB6D-ABF1-5569-466650B777B1}"/>
          </ac:spMkLst>
        </pc:spChg>
      </pc:sldChg>
      <pc:sldChg chg="addSp modSp add mod">
        <pc:chgData name="Uglješa Đukić" userId="b63c9271-f3d9-4aa9-a716-18ea9446d209" providerId="ADAL" clId="{8E76E1A8-4245-4E74-A761-4E4C3B630DD7}" dt="2025-08-20T12:57:35.256" v="1151" actId="2062"/>
        <pc:sldMkLst>
          <pc:docMk/>
          <pc:sldMk cId="1967178411" sldId="3620"/>
        </pc:sldMkLst>
        <pc:spChg chg="mod">
          <ac:chgData name="Uglješa Đukić" userId="b63c9271-f3d9-4aa9-a716-18ea9446d209" providerId="ADAL" clId="{8E76E1A8-4245-4E74-A761-4E4C3B630DD7}" dt="2025-08-20T12:55:30.968" v="1132" actId="20577"/>
          <ac:spMkLst>
            <pc:docMk/>
            <pc:sldMk cId="1967178411" sldId="3620"/>
            <ac:spMk id="2" creationId="{7B6D8215-7972-A47E-2A44-B96DD066B988}"/>
          </ac:spMkLst>
        </pc:spChg>
        <pc:spChg chg="mod">
          <ac:chgData name="Uglješa Đukić" userId="b63c9271-f3d9-4aa9-a716-18ea9446d209" providerId="ADAL" clId="{8E76E1A8-4245-4E74-A761-4E4C3B630DD7}" dt="2025-08-20T12:55:56.468" v="1141"/>
          <ac:spMkLst>
            <pc:docMk/>
            <pc:sldMk cId="1967178411" sldId="3620"/>
            <ac:spMk id="3" creationId="{D789EB26-08A4-459C-A4F1-345D4952BA7F}"/>
          </ac:spMkLst>
        </pc:spChg>
        <pc:graphicFrameChg chg="add mod modGraphic">
          <ac:chgData name="Uglješa Đukić" userId="b63c9271-f3d9-4aa9-a716-18ea9446d209" providerId="ADAL" clId="{8E76E1A8-4245-4E74-A761-4E4C3B630DD7}" dt="2025-08-20T12:57:35.256" v="1151" actId="2062"/>
          <ac:graphicFrameMkLst>
            <pc:docMk/>
            <pc:sldMk cId="1967178411" sldId="3620"/>
            <ac:graphicFrameMk id="5" creationId="{1CA8E8D6-2104-C8A5-0EE4-C3D34CA14959}"/>
          </ac:graphicFrameMkLst>
        </pc:graphicFrameChg>
      </pc:sldChg>
      <pc:sldChg chg="addSp delSp modSp add mod">
        <pc:chgData name="Uglješa Đukić" userId="b63c9271-f3d9-4aa9-a716-18ea9446d209" providerId="ADAL" clId="{8E76E1A8-4245-4E74-A761-4E4C3B630DD7}" dt="2025-08-20T13:06:05.293" v="1181" actId="255"/>
        <pc:sldMkLst>
          <pc:docMk/>
          <pc:sldMk cId="1778176396" sldId="3621"/>
        </pc:sldMkLst>
      </pc:sldChg>
    </pc:docChg>
  </pc:docChgLst>
  <pc:docChgLst>
    <pc:chgData name="Maja Pačak Trkulja" userId="8f6637b6-7754-4f79-820f-77337d9b6606" providerId="ADAL" clId="{A3EE407D-4E3E-42BC-889C-F5D4591BF87F}"/>
    <pc:docChg chg="custSel modSld">
      <pc:chgData name="Maja Pačak Trkulja" userId="8f6637b6-7754-4f79-820f-77337d9b6606" providerId="ADAL" clId="{A3EE407D-4E3E-42BC-889C-F5D4591BF87F}" dt="2025-08-21T12:14:58.462" v="265" actId="20577"/>
      <pc:docMkLst>
        <pc:docMk/>
      </pc:docMkLst>
      <pc:sldChg chg="modSp">
        <pc:chgData name="Maja Pačak Trkulja" userId="8f6637b6-7754-4f79-820f-77337d9b6606" providerId="ADAL" clId="{A3EE407D-4E3E-42BC-889C-F5D4591BF87F}" dt="2025-08-21T11:50:36.260" v="13" actId="20577"/>
        <pc:sldMkLst>
          <pc:docMk/>
          <pc:sldMk cId="2981270830" sldId="265"/>
        </pc:sldMkLst>
        <pc:graphicFrameChg chg="mod">
          <ac:chgData name="Maja Pačak Trkulja" userId="8f6637b6-7754-4f79-820f-77337d9b6606" providerId="ADAL" clId="{A3EE407D-4E3E-42BC-889C-F5D4591BF87F}" dt="2025-08-21T11:50:36.260" v="13" actId="20577"/>
          <ac:graphicFrameMkLst>
            <pc:docMk/>
            <pc:sldMk cId="2981270830" sldId="265"/>
            <ac:graphicFrameMk id="5" creationId="{34CDBCE1-0B90-3F82-673B-686133A7C529}"/>
          </ac:graphicFrameMkLst>
        </pc:graphicFrameChg>
      </pc:sldChg>
      <pc:sldChg chg="modSp mod">
        <pc:chgData name="Maja Pačak Trkulja" userId="8f6637b6-7754-4f79-820f-77337d9b6606" providerId="ADAL" clId="{A3EE407D-4E3E-42BC-889C-F5D4591BF87F}" dt="2025-08-21T12:10:04.976" v="27" actId="6549"/>
        <pc:sldMkLst>
          <pc:docMk/>
          <pc:sldMk cId="3533841922" sldId="275"/>
        </pc:sldMkLst>
        <pc:spChg chg="mod">
          <ac:chgData name="Maja Pačak Trkulja" userId="8f6637b6-7754-4f79-820f-77337d9b6606" providerId="ADAL" clId="{A3EE407D-4E3E-42BC-889C-F5D4591BF87F}" dt="2025-08-21T12:10:04.976" v="27" actId="6549"/>
          <ac:spMkLst>
            <pc:docMk/>
            <pc:sldMk cId="3533841922" sldId="275"/>
            <ac:spMk id="3" creationId="{16B40F7A-F0D3-85E8-EDBD-AABE9A5D7677}"/>
          </ac:spMkLst>
        </pc:spChg>
      </pc:sldChg>
      <pc:sldChg chg="modSp mod">
        <pc:chgData name="Maja Pačak Trkulja" userId="8f6637b6-7754-4f79-820f-77337d9b6606" providerId="ADAL" clId="{A3EE407D-4E3E-42BC-889C-F5D4591BF87F}" dt="2025-08-21T12:04:33.216" v="16" actId="6549"/>
        <pc:sldMkLst>
          <pc:docMk/>
          <pc:sldMk cId="2326172842" sldId="3562"/>
        </pc:sldMkLst>
        <pc:spChg chg="mod">
          <ac:chgData name="Maja Pačak Trkulja" userId="8f6637b6-7754-4f79-820f-77337d9b6606" providerId="ADAL" clId="{A3EE407D-4E3E-42BC-889C-F5D4591BF87F}" dt="2025-08-21T12:04:33.216" v="16" actId="6549"/>
          <ac:spMkLst>
            <pc:docMk/>
            <pc:sldMk cId="2326172842" sldId="3562"/>
            <ac:spMk id="3" creationId="{F7742174-B09E-6CCC-8B7F-A5E44D2760AD}"/>
          </ac:spMkLst>
        </pc:spChg>
      </pc:sldChg>
      <pc:sldChg chg="modSp mod">
        <pc:chgData name="Maja Pačak Trkulja" userId="8f6637b6-7754-4f79-820f-77337d9b6606" providerId="ADAL" clId="{A3EE407D-4E3E-42BC-889C-F5D4591BF87F}" dt="2025-08-21T12:03:46.761" v="14" actId="113"/>
        <pc:sldMkLst>
          <pc:docMk/>
          <pc:sldMk cId="27250764" sldId="3616"/>
        </pc:sldMkLst>
        <pc:spChg chg="mod">
          <ac:chgData name="Maja Pačak Trkulja" userId="8f6637b6-7754-4f79-820f-77337d9b6606" providerId="ADAL" clId="{A3EE407D-4E3E-42BC-889C-F5D4591BF87F}" dt="2025-08-21T12:03:46.761" v="14" actId="113"/>
          <ac:spMkLst>
            <pc:docMk/>
            <pc:sldMk cId="27250764" sldId="3616"/>
            <ac:spMk id="3" creationId="{3426DEC1-8C42-A4CE-23F3-BBC794C5042B}"/>
          </ac:spMkLst>
        </pc:spChg>
      </pc:sldChg>
      <pc:sldChg chg="modSp mod">
        <pc:chgData name="Maja Pačak Trkulja" userId="8f6637b6-7754-4f79-820f-77337d9b6606" providerId="ADAL" clId="{A3EE407D-4E3E-42BC-889C-F5D4591BF87F}" dt="2025-08-21T12:14:58.462" v="265" actId="20577"/>
        <pc:sldMkLst>
          <pc:docMk/>
          <pc:sldMk cId="1778176396" sldId="3621"/>
        </pc:sldMkLst>
      </pc:sldChg>
      <pc:sldChg chg="modSp mod">
        <pc:chgData name="Maja Pačak Trkulja" userId="8f6637b6-7754-4f79-820f-77337d9b6606" providerId="ADAL" clId="{A3EE407D-4E3E-42BC-889C-F5D4591BF87F}" dt="2025-08-21T12:05:46.929" v="21" actId="6549"/>
        <pc:sldMkLst>
          <pc:docMk/>
          <pc:sldMk cId="4074391375" sldId="3626"/>
        </pc:sldMkLst>
        <pc:spChg chg="mod">
          <ac:chgData name="Maja Pačak Trkulja" userId="8f6637b6-7754-4f79-820f-77337d9b6606" providerId="ADAL" clId="{A3EE407D-4E3E-42BC-889C-F5D4591BF87F}" dt="2025-08-21T12:05:46.929" v="21" actId="6549"/>
          <ac:spMkLst>
            <pc:docMk/>
            <pc:sldMk cId="4074391375" sldId="3626"/>
            <ac:spMk id="3" creationId="{782613BC-175F-28BD-E783-D2EFAF822089}"/>
          </ac:spMkLst>
        </pc:spChg>
      </pc:sldChg>
    </pc:docChg>
  </pc:docChgLst>
  <pc:docChgLst>
    <pc:chgData name="Sanja Fišer" userId="ad542f62-fe38-4a4c-bac3-d16ea17d759e" providerId="ADAL" clId="{67D9E65B-C6BE-479F-87DA-AA2BDBDE4B57}"/>
    <pc:docChg chg="custSel modSld modMainMaster">
      <pc:chgData name="Sanja Fišer" userId="ad542f62-fe38-4a4c-bac3-d16ea17d759e" providerId="ADAL" clId="{67D9E65B-C6BE-479F-87DA-AA2BDBDE4B57}" dt="2025-08-22T08:15:25.816" v="47" actId="207"/>
      <pc:docMkLst>
        <pc:docMk/>
      </pc:docMkLst>
      <pc:sldChg chg="modSp mod">
        <pc:chgData name="Sanja Fišer" userId="ad542f62-fe38-4a4c-bac3-d16ea17d759e" providerId="ADAL" clId="{67D9E65B-C6BE-479F-87DA-AA2BDBDE4B57}" dt="2025-08-22T08:14:33.202" v="41" actId="14100"/>
        <pc:sldMkLst>
          <pc:docMk/>
          <pc:sldMk cId="209749806" sldId="263"/>
        </pc:sldMkLst>
        <pc:spChg chg="mod">
          <ac:chgData name="Sanja Fišer" userId="ad542f62-fe38-4a4c-bac3-d16ea17d759e" providerId="ADAL" clId="{67D9E65B-C6BE-479F-87DA-AA2BDBDE4B57}" dt="2025-08-22T08:14:33.202" v="41" actId="14100"/>
          <ac:spMkLst>
            <pc:docMk/>
            <pc:sldMk cId="209749806" sldId="263"/>
            <ac:spMk id="3" creationId="{EAB6F8EE-C9F0-E8EB-2C48-D089AA3DC1D6}"/>
          </ac:spMkLst>
        </pc:spChg>
      </pc:sldChg>
      <pc:sldChg chg="addSp modSp mod">
        <pc:chgData name="Sanja Fišer" userId="ad542f62-fe38-4a4c-bac3-d16ea17d759e" providerId="ADAL" clId="{67D9E65B-C6BE-479F-87DA-AA2BDBDE4B57}" dt="2025-08-22T08:13:52.867" v="39" actId="1076"/>
        <pc:sldMkLst>
          <pc:docMk/>
          <pc:sldMk cId="3765469761" sldId="3521"/>
        </pc:sldMkLst>
        <pc:picChg chg="add mod">
          <ac:chgData name="Sanja Fišer" userId="ad542f62-fe38-4a4c-bac3-d16ea17d759e" providerId="ADAL" clId="{67D9E65B-C6BE-479F-87DA-AA2BDBDE4B57}" dt="2025-08-22T08:13:52.867" v="39" actId="1076"/>
          <ac:picMkLst>
            <pc:docMk/>
            <pc:sldMk cId="3765469761" sldId="3521"/>
            <ac:picMk id="2" creationId="{0DD6D95A-E809-6B07-9523-542A379887DA}"/>
          </ac:picMkLst>
        </pc:picChg>
      </pc:sldChg>
      <pc:sldChg chg="addSp modSp">
        <pc:chgData name="Sanja Fišer" userId="ad542f62-fe38-4a4c-bac3-d16ea17d759e" providerId="ADAL" clId="{67D9E65B-C6BE-479F-87DA-AA2BDBDE4B57}" dt="2025-08-22T08:12:33.427" v="37"/>
        <pc:sldMkLst>
          <pc:docMk/>
          <pc:sldMk cId="4046745311" sldId="3523"/>
        </pc:sldMkLst>
        <pc:picChg chg="add mod">
          <ac:chgData name="Sanja Fišer" userId="ad542f62-fe38-4a4c-bac3-d16ea17d759e" providerId="ADAL" clId="{67D9E65B-C6BE-479F-87DA-AA2BDBDE4B57}" dt="2025-08-22T08:12:33.427" v="37"/>
          <ac:picMkLst>
            <pc:docMk/>
            <pc:sldMk cId="4046745311" sldId="3523"/>
            <ac:picMk id="4" creationId="{7A3BC4C1-4869-8D75-65CE-ED47D22073D1}"/>
          </ac:picMkLst>
        </pc:picChg>
      </pc:sldChg>
      <pc:sldChg chg="addSp modSp mod">
        <pc:chgData name="Sanja Fišer" userId="ad542f62-fe38-4a4c-bac3-d16ea17d759e" providerId="ADAL" clId="{67D9E65B-C6BE-479F-87DA-AA2BDBDE4B57}" dt="2025-08-22T08:12:24.206" v="36"/>
        <pc:sldMkLst>
          <pc:docMk/>
          <pc:sldMk cId="3264231121" sldId="3525"/>
        </pc:sldMkLst>
        <pc:picChg chg="add mod">
          <ac:chgData name="Sanja Fišer" userId="ad542f62-fe38-4a4c-bac3-d16ea17d759e" providerId="ADAL" clId="{67D9E65B-C6BE-479F-87DA-AA2BDBDE4B57}" dt="2025-08-22T08:10:32.323" v="33"/>
          <ac:picMkLst>
            <pc:docMk/>
            <pc:sldMk cId="3264231121" sldId="3525"/>
            <ac:picMk id="2" creationId="{E399AB4D-BA42-A1AD-83F1-50130A2BA8B3}"/>
          </ac:picMkLst>
        </pc:picChg>
        <pc:picChg chg="add mod">
          <ac:chgData name="Sanja Fišer" userId="ad542f62-fe38-4a4c-bac3-d16ea17d759e" providerId="ADAL" clId="{67D9E65B-C6BE-479F-87DA-AA2BDBDE4B57}" dt="2025-08-22T08:11:02.110" v="35" actId="1076"/>
          <ac:picMkLst>
            <pc:docMk/>
            <pc:sldMk cId="3264231121" sldId="3525"/>
            <ac:picMk id="4" creationId="{F0937233-1094-7914-E88F-D8F4A3591D04}"/>
          </ac:picMkLst>
        </pc:picChg>
        <pc:picChg chg="add mod">
          <ac:chgData name="Sanja Fišer" userId="ad542f62-fe38-4a4c-bac3-d16ea17d759e" providerId="ADAL" clId="{67D9E65B-C6BE-479F-87DA-AA2BDBDE4B57}" dt="2025-08-22T08:12:24.206" v="36"/>
          <ac:picMkLst>
            <pc:docMk/>
            <pc:sldMk cId="3264231121" sldId="3525"/>
            <ac:picMk id="5" creationId="{263B7295-A5BD-B36E-20F6-39D2FDE87E94}"/>
          </ac:picMkLst>
        </pc:picChg>
      </pc:sldChg>
      <pc:sldChg chg="modSp mod">
        <pc:chgData name="Sanja Fišer" userId="ad542f62-fe38-4a4c-bac3-d16ea17d759e" providerId="ADAL" clId="{67D9E65B-C6BE-479F-87DA-AA2BDBDE4B57}" dt="2025-08-22T08:15:18.137" v="46" actId="207"/>
        <pc:sldMkLst>
          <pc:docMk/>
          <pc:sldMk cId="156123050" sldId="3606"/>
        </pc:sldMkLst>
        <pc:graphicFrameChg chg="modGraphic">
          <ac:chgData name="Sanja Fišer" userId="ad542f62-fe38-4a4c-bac3-d16ea17d759e" providerId="ADAL" clId="{67D9E65B-C6BE-479F-87DA-AA2BDBDE4B57}" dt="2025-08-22T08:15:18.137" v="46" actId="207"/>
          <ac:graphicFrameMkLst>
            <pc:docMk/>
            <pc:sldMk cId="156123050" sldId="3606"/>
            <ac:graphicFrameMk id="4" creationId="{454D77E3-9862-5701-4596-52D9A9425A06}"/>
          </ac:graphicFrameMkLst>
        </pc:graphicFrameChg>
      </pc:sldChg>
      <pc:sldChg chg="modSp mod">
        <pc:chgData name="Sanja Fišer" userId="ad542f62-fe38-4a4c-bac3-d16ea17d759e" providerId="ADAL" clId="{67D9E65B-C6BE-479F-87DA-AA2BDBDE4B57}" dt="2025-08-22T08:15:06.002" v="45" actId="207"/>
        <pc:sldMkLst>
          <pc:docMk/>
          <pc:sldMk cId="1965774187" sldId="3607"/>
        </pc:sldMkLst>
        <pc:spChg chg="mod">
          <ac:chgData name="Sanja Fišer" userId="ad542f62-fe38-4a4c-bac3-d16ea17d759e" providerId="ADAL" clId="{67D9E65B-C6BE-479F-87DA-AA2BDBDE4B57}" dt="2025-08-22T08:14:48.427" v="44" actId="14100"/>
          <ac:spMkLst>
            <pc:docMk/>
            <pc:sldMk cId="1965774187" sldId="3607"/>
            <ac:spMk id="2" creationId="{F29570ED-CCC2-30C1-500E-3BF2AC1374DF}"/>
          </ac:spMkLst>
        </pc:spChg>
        <pc:graphicFrameChg chg="modGraphic">
          <ac:chgData name="Sanja Fišer" userId="ad542f62-fe38-4a4c-bac3-d16ea17d759e" providerId="ADAL" clId="{67D9E65B-C6BE-479F-87DA-AA2BDBDE4B57}" dt="2025-08-22T08:15:06.002" v="45" actId="207"/>
          <ac:graphicFrameMkLst>
            <pc:docMk/>
            <pc:sldMk cId="1965774187" sldId="3607"/>
            <ac:graphicFrameMk id="6" creationId="{FC91ECF3-8386-46DA-9613-AE255D60FEA7}"/>
          </ac:graphicFrameMkLst>
        </pc:graphicFrameChg>
      </pc:sldChg>
      <pc:sldChg chg="modSp mod">
        <pc:chgData name="Sanja Fišer" userId="ad542f62-fe38-4a4c-bac3-d16ea17d759e" providerId="ADAL" clId="{67D9E65B-C6BE-479F-87DA-AA2BDBDE4B57}" dt="2025-08-22T08:15:25.816" v="47" actId="207"/>
        <pc:sldMkLst>
          <pc:docMk/>
          <pc:sldMk cId="1325749254" sldId="3608"/>
        </pc:sldMkLst>
        <pc:spChg chg="mod">
          <ac:chgData name="Sanja Fišer" userId="ad542f62-fe38-4a4c-bac3-d16ea17d759e" providerId="ADAL" clId="{67D9E65B-C6BE-479F-87DA-AA2BDBDE4B57}" dt="2025-08-22T08:14:42.346" v="43" actId="14100"/>
          <ac:spMkLst>
            <pc:docMk/>
            <pc:sldMk cId="1325749254" sldId="3608"/>
            <ac:spMk id="2" creationId="{42AF2ACE-B9EE-D71C-9F35-1B4D2387ADC7}"/>
          </ac:spMkLst>
        </pc:spChg>
        <pc:graphicFrameChg chg="modGraphic">
          <ac:chgData name="Sanja Fišer" userId="ad542f62-fe38-4a4c-bac3-d16ea17d759e" providerId="ADAL" clId="{67D9E65B-C6BE-479F-87DA-AA2BDBDE4B57}" dt="2025-08-22T08:15:25.816" v="47" actId="207"/>
          <ac:graphicFrameMkLst>
            <pc:docMk/>
            <pc:sldMk cId="1325749254" sldId="3608"/>
            <ac:graphicFrameMk id="3" creationId="{E5565F2E-0314-15E5-DE96-7A02EEAE0C16}"/>
          </ac:graphicFrameMkLst>
        </pc:graphicFrameChg>
      </pc:sldChg>
      <pc:sldMasterChg chg="modSldLayout">
        <pc:chgData name="Sanja Fišer" userId="ad542f62-fe38-4a4c-bac3-d16ea17d759e" providerId="ADAL" clId="{67D9E65B-C6BE-479F-87DA-AA2BDBDE4B57}" dt="2025-08-22T08:10:15.983" v="32"/>
        <pc:sldMasterMkLst>
          <pc:docMk/>
          <pc:sldMasterMk cId="3674742540" sldId="2147484008"/>
        </pc:sldMasterMkLst>
        <pc:sldLayoutChg chg="addSp delSp modSp mod">
          <pc:chgData name="Sanja Fišer" userId="ad542f62-fe38-4a4c-bac3-d16ea17d759e" providerId="ADAL" clId="{67D9E65B-C6BE-479F-87DA-AA2BDBDE4B57}" dt="2025-08-22T08:09:15.913" v="25"/>
          <pc:sldLayoutMkLst>
            <pc:docMk/>
            <pc:sldMasterMk cId="3674742540" sldId="2147484008"/>
            <pc:sldLayoutMk cId="778521270" sldId="2147484009"/>
          </pc:sldLayoutMkLst>
          <pc:picChg chg="add mod">
            <ac:chgData name="Sanja Fišer" userId="ad542f62-fe38-4a4c-bac3-d16ea17d759e" providerId="ADAL" clId="{67D9E65B-C6BE-479F-87DA-AA2BDBDE4B57}" dt="2025-08-22T08:09:07.803" v="24"/>
            <ac:picMkLst>
              <pc:docMk/>
              <pc:sldMasterMk cId="3674742540" sldId="2147484008"/>
              <pc:sldLayoutMk cId="778521270" sldId="2147484009"/>
              <ac:picMk id="8" creationId="{35FEFD95-97C0-B9FB-70C7-DE3A7D3E911A}"/>
            </ac:picMkLst>
          </pc:picChg>
          <pc:picChg chg="add mod">
            <ac:chgData name="Sanja Fišer" userId="ad542f62-fe38-4a4c-bac3-d16ea17d759e" providerId="ADAL" clId="{67D9E65B-C6BE-479F-87DA-AA2BDBDE4B57}" dt="2025-08-22T08:09:15.913" v="25"/>
            <ac:picMkLst>
              <pc:docMk/>
              <pc:sldMasterMk cId="3674742540" sldId="2147484008"/>
              <pc:sldLayoutMk cId="778521270" sldId="2147484009"/>
              <ac:picMk id="9" creationId="{C8E8BD21-04F6-07F5-2501-3DE6BB108F0C}"/>
            </ac:picMkLst>
          </pc:picChg>
        </pc:sldLayoutChg>
        <pc:sldLayoutChg chg="addSp modSp mod">
          <pc:chgData name="Sanja Fišer" userId="ad542f62-fe38-4a4c-bac3-d16ea17d759e" providerId="ADAL" clId="{67D9E65B-C6BE-479F-87DA-AA2BDBDE4B57}" dt="2025-08-22T08:07:00.877" v="16" actId="1076"/>
          <pc:sldLayoutMkLst>
            <pc:docMk/>
            <pc:sldMasterMk cId="3674742540" sldId="2147484008"/>
            <pc:sldLayoutMk cId="2557849954" sldId="2147484010"/>
          </pc:sldLayoutMkLst>
          <pc:picChg chg="add mod">
            <ac:chgData name="Sanja Fišer" userId="ad542f62-fe38-4a4c-bac3-d16ea17d759e" providerId="ADAL" clId="{67D9E65B-C6BE-479F-87DA-AA2BDBDE4B57}" dt="2025-08-22T08:07:00.877" v="16" actId="1076"/>
            <ac:picMkLst>
              <pc:docMk/>
              <pc:sldMasterMk cId="3674742540" sldId="2147484008"/>
              <pc:sldLayoutMk cId="2557849954" sldId="2147484010"/>
              <ac:picMk id="7" creationId="{2589DE7E-858C-3D23-D23D-9B1ACBF64891}"/>
            </ac:picMkLst>
          </pc:picChg>
          <pc:picChg chg="add mod">
            <ac:chgData name="Sanja Fišer" userId="ad542f62-fe38-4a4c-bac3-d16ea17d759e" providerId="ADAL" clId="{67D9E65B-C6BE-479F-87DA-AA2BDBDE4B57}" dt="2025-08-22T08:05:15.397" v="7" actId="14100"/>
            <ac:picMkLst>
              <pc:docMk/>
              <pc:sldMasterMk cId="3674742540" sldId="2147484008"/>
              <pc:sldLayoutMk cId="2557849954" sldId="2147484010"/>
              <ac:picMk id="8" creationId="{5EA8817E-810E-5EA0-7F0C-884E6AC7DC13}"/>
            </ac:picMkLst>
          </pc:picChg>
        </pc:sldLayoutChg>
        <pc:sldLayoutChg chg="addSp modSp">
          <pc:chgData name="Sanja Fišer" userId="ad542f62-fe38-4a4c-bac3-d16ea17d759e" providerId="ADAL" clId="{67D9E65B-C6BE-479F-87DA-AA2BDBDE4B57}" dt="2025-08-22T08:06:00.404" v="13"/>
          <pc:sldLayoutMkLst>
            <pc:docMk/>
            <pc:sldMasterMk cId="3674742540" sldId="2147484008"/>
            <pc:sldLayoutMk cId="946127" sldId="2147484011"/>
          </pc:sldLayoutMkLst>
          <pc:picChg chg="add mod">
            <ac:chgData name="Sanja Fišer" userId="ad542f62-fe38-4a4c-bac3-d16ea17d759e" providerId="ADAL" clId="{67D9E65B-C6BE-479F-87DA-AA2BDBDE4B57}" dt="2025-08-22T08:05:53.214" v="12"/>
            <ac:picMkLst>
              <pc:docMk/>
              <pc:sldMasterMk cId="3674742540" sldId="2147484008"/>
              <pc:sldLayoutMk cId="946127" sldId="2147484011"/>
              <ac:picMk id="7" creationId="{3BC6125B-479A-868F-2980-E70CF4EC4251}"/>
            </ac:picMkLst>
          </pc:picChg>
          <pc:picChg chg="add mod">
            <ac:chgData name="Sanja Fišer" userId="ad542f62-fe38-4a4c-bac3-d16ea17d759e" providerId="ADAL" clId="{67D9E65B-C6BE-479F-87DA-AA2BDBDE4B57}" dt="2025-08-22T08:06:00.404" v="13"/>
            <ac:picMkLst>
              <pc:docMk/>
              <pc:sldMasterMk cId="3674742540" sldId="2147484008"/>
              <pc:sldLayoutMk cId="946127" sldId="2147484011"/>
              <ac:picMk id="8" creationId="{DEB0218F-8C54-2B03-C948-F7F7E63A30EC}"/>
            </ac:picMkLst>
          </pc:picChg>
        </pc:sldLayoutChg>
        <pc:sldLayoutChg chg="addSp delSp modSp mod">
          <pc:chgData name="Sanja Fišer" userId="ad542f62-fe38-4a4c-bac3-d16ea17d759e" providerId="ADAL" clId="{67D9E65B-C6BE-479F-87DA-AA2BDBDE4B57}" dt="2025-08-22T08:05:31.716" v="11" actId="478"/>
          <pc:sldLayoutMkLst>
            <pc:docMk/>
            <pc:sldMasterMk cId="3674742540" sldId="2147484008"/>
            <pc:sldLayoutMk cId="391866124" sldId="2147484012"/>
          </pc:sldLayoutMkLst>
          <pc:picChg chg="add mod">
            <ac:chgData name="Sanja Fišer" userId="ad542f62-fe38-4a4c-bac3-d16ea17d759e" providerId="ADAL" clId="{67D9E65B-C6BE-479F-87DA-AA2BDBDE4B57}" dt="2025-08-22T08:05:26.458" v="10" actId="1076"/>
            <ac:picMkLst>
              <pc:docMk/>
              <pc:sldMasterMk cId="3674742540" sldId="2147484008"/>
              <pc:sldLayoutMk cId="391866124" sldId="2147484012"/>
              <ac:picMk id="9" creationId="{35373C7A-9896-270A-8EB2-33FA4AB7CE61}"/>
            </ac:picMkLst>
          </pc:picChg>
        </pc:sldLayoutChg>
        <pc:sldLayoutChg chg="addSp delSp modSp mod">
          <pc:chgData name="Sanja Fišer" userId="ad542f62-fe38-4a4c-bac3-d16ea17d759e" providerId="ADAL" clId="{67D9E65B-C6BE-479F-87DA-AA2BDBDE4B57}" dt="2025-08-22T08:07:32.277" v="20" actId="1076"/>
          <pc:sldLayoutMkLst>
            <pc:docMk/>
            <pc:sldMasterMk cId="3674742540" sldId="2147484008"/>
            <pc:sldLayoutMk cId="3207140162" sldId="2147484013"/>
          </pc:sldLayoutMkLst>
          <pc:picChg chg="add mod">
            <ac:chgData name="Sanja Fišer" userId="ad542f62-fe38-4a4c-bac3-d16ea17d759e" providerId="ADAL" clId="{67D9E65B-C6BE-479F-87DA-AA2BDBDE4B57}" dt="2025-08-22T08:07:32.277" v="20" actId="1076"/>
            <ac:picMkLst>
              <pc:docMk/>
              <pc:sldMasterMk cId="3674742540" sldId="2147484008"/>
              <pc:sldLayoutMk cId="3207140162" sldId="2147484013"/>
              <ac:picMk id="11" creationId="{64638084-F27B-9EFB-56F4-9F4AAA56DF43}"/>
            </ac:picMkLst>
          </pc:picChg>
          <pc:picChg chg="add mod">
            <ac:chgData name="Sanja Fišer" userId="ad542f62-fe38-4a4c-bac3-d16ea17d759e" providerId="ADAL" clId="{67D9E65B-C6BE-479F-87DA-AA2BDBDE4B57}" dt="2025-08-22T08:07:19.534" v="18"/>
            <ac:picMkLst>
              <pc:docMk/>
              <pc:sldMasterMk cId="3674742540" sldId="2147484008"/>
              <pc:sldLayoutMk cId="3207140162" sldId="2147484013"/>
              <ac:picMk id="12" creationId="{15423A34-FEA4-BFEA-4953-F98D9130B292}"/>
            </ac:picMkLst>
          </pc:picChg>
        </pc:sldLayoutChg>
        <pc:sldLayoutChg chg="addSp delSp modSp mod">
          <pc:chgData name="Sanja Fišer" userId="ad542f62-fe38-4a4c-bac3-d16ea17d759e" providerId="ADAL" clId="{67D9E65B-C6BE-479F-87DA-AA2BDBDE4B57}" dt="2025-08-22T08:07:37.594" v="21"/>
          <pc:sldLayoutMkLst>
            <pc:docMk/>
            <pc:sldMasterMk cId="3674742540" sldId="2147484008"/>
            <pc:sldLayoutMk cId="416226011" sldId="2147484014"/>
          </pc:sldLayoutMkLst>
          <pc:picChg chg="add mod">
            <ac:chgData name="Sanja Fišer" userId="ad542f62-fe38-4a4c-bac3-d16ea17d759e" providerId="ADAL" clId="{67D9E65B-C6BE-479F-87DA-AA2BDBDE4B57}" dt="2025-08-22T08:07:24.774" v="19"/>
            <ac:picMkLst>
              <pc:docMk/>
              <pc:sldMasterMk cId="3674742540" sldId="2147484008"/>
              <pc:sldLayoutMk cId="416226011" sldId="2147484014"/>
              <ac:picMk id="7" creationId="{E207A875-1CE1-0BEB-2AF9-DC42D59D1628}"/>
            </ac:picMkLst>
          </pc:picChg>
          <pc:picChg chg="add mod">
            <ac:chgData name="Sanja Fišer" userId="ad542f62-fe38-4a4c-bac3-d16ea17d759e" providerId="ADAL" clId="{67D9E65B-C6BE-479F-87DA-AA2BDBDE4B57}" dt="2025-08-22T08:07:37.594" v="21"/>
            <ac:picMkLst>
              <pc:docMk/>
              <pc:sldMasterMk cId="3674742540" sldId="2147484008"/>
              <pc:sldLayoutMk cId="416226011" sldId="2147484014"/>
              <ac:picMk id="8" creationId="{203B15F3-716D-BA54-A923-8A681B476089}"/>
            </ac:picMkLst>
          </pc:picChg>
        </pc:sldLayoutChg>
        <pc:sldLayoutChg chg="addSp modSp">
          <pc:chgData name="Sanja Fišer" userId="ad542f62-fe38-4a4c-bac3-d16ea17d759e" providerId="ADAL" clId="{67D9E65B-C6BE-479F-87DA-AA2BDBDE4B57}" dt="2025-08-22T08:07:50.867" v="23"/>
          <pc:sldLayoutMkLst>
            <pc:docMk/>
            <pc:sldMasterMk cId="3674742540" sldId="2147484008"/>
            <pc:sldLayoutMk cId="4075636484" sldId="2147484015"/>
          </pc:sldLayoutMkLst>
          <pc:picChg chg="add mod">
            <ac:chgData name="Sanja Fišer" userId="ad542f62-fe38-4a4c-bac3-d16ea17d759e" providerId="ADAL" clId="{67D9E65B-C6BE-479F-87DA-AA2BDBDE4B57}" dt="2025-08-22T08:07:43.755" v="22"/>
            <ac:picMkLst>
              <pc:docMk/>
              <pc:sldMasterMk cId="3674742540" sldId="2147484008"/>
              <pc:sldLayoutMk cId="4075636484" sldId="2147484015"/>
              <ac:picMk id="5" creationId="{9C2EFEE1-1C3A-2CEC-3460-1A088AB0879A}"/>
            </ac:picMkLst>
          </pc:picChg>
          <pc:picChg chg="add mod">
            <ac:chgData name="Sanja Fišer" userId="ad542f62-fe38-4a4c-bac3-d16ea17d759e" providerId="ADAL" clId="{67D9E65B-C6BE-479F-87DA-AA2BDBDE4B57}" dt="2025-08-22T08:07:50.867" v="23"/>
            <ac:picMkLst>
              <pc:docMk/>
              <pc:sldMasterMk cId="3674742540" sldId="2147484008"/>
              <pc:sldLayoutMk cId="4075636484" sldId="2147484015"/>
              <ac:picMk id="6" creationId="{99F91736-29F3-22FD-AFE1-E3794C7E7FAA}"/>
            </ac:picMkLst>
          </pc:picChg>
        </pc:sldLayoutChg>
        <pc:sldLayoutChg chg="addSp modSp">
          <pc:chgData name="Sanja Fišer" userId="ad542f62-fe38-4a4c-bac3-d16ea17d759e" providerId="ADAL" clId="{67D9E65B-C6BE-479F-87DA-AA2BDBDE4B57}" dt="2025-08-22T08:09:46.536" v="26"/>
          <pc:sldLayoutMkLst>
            <pc:docMk/>
            <pc:sldMasterMk cId="3674742540" sldId="2147484008"/>
            <pc:sldLayoutMk cId="383679651" sldId="2147484016"/>
          </pc:sldLayoutMkLst>
          <pc:picChg chg="add mod">
            <ac:chgData name="Sanja Fišer" userId="ad542f62-fe38-4a4c-bac3-d16ea17d759e" providerId="ADAL" clId="{67D9E65B-C6BE-479F-87DA-AA2BDBDE4B57}" dt="2025-08-22T08:09:46.536" v="26"/>
            <ac:picMkLst>
              <pc:docMk/>
              <pc:sldMasterMk cId="3674742540" sldId="2147484008"/>
              <pc:sldLayoutMk cId="383679651" sldId="2147484016"/>
              <ac:picMk id="8" creationId="{19D919B5-B9E0-E86F-4067-05CBEDC48F12}"/>
            </ac:picMkLst>
          </pc:picChg>
        </pc:sldLayoutChg>
        <pc:sldLayoutChg chg="addSp modSp">
          <pc:chgData name="Sanja Fišer" userId="ad542f62-fe38-4a4c-bac3-d16ea17d759e" providerId="ADAL" clId="{67D9E65B-C6BE-479F-87DA-AA2BDBDE4B57}" dt="2025-08-22T08:10:09.303" v="30"/>
          <pc:sldLayoutMkLst>
            <pc:docMk/>
            <pc:sldMasterMk cId="3674742540" sldId="2147484008"/>
            <pc:sldLayoutMk cId="3011139418" sldId="2147484017"/>
          </pc:sldLayoutMkLst>
          <pc:picChg chg="add mod">
            <ac:chgData name="Sanja Fišer" userId="ad542f62-fe38-4a4c-bac3-d16ea17d759e" providerId="ADAL" clId="{67D9E65B-C6BE-479F-87DA-AA2BDBDE4B57}" dt="2025-08-22T08:09:51.043" v="27"/>
            <ac:picMkLst>
              <pc:docMk/>
              <pc:sldMasterMk cId="3674742540" sldId="2147484008"/>
              <pc:sldLayoutMk cId="3011139418" sldId="2147484017"/>
              <ac:picMk id="8" creationId="{B4FB70A6-15F8-6CF4-969A-7B9444562B63}"/>
            </ac:picMkLst>
          </pc:picChg>
          <pc:picChg chg="add mod">
            <ac:chgData name="Sanja Fišer" userId="ad542f62-fe38-4a4c-bac3-d16ea17d759e" providerId="ADAL" clId="{67D9E65B-C6BE-479F-87DA-AA2BDBDE4B57}" dt="2025-08-22T08:10:09.303" v="30"/>
            <ac:picMkLst>
              <pc:docMk/>
              <pc:sldMasterMk cId="3674742540" sldId="2147484008"/>
              <pc:sldLayoutMk cId="3011139418" sldId="2147484017"/>
              <ac:picMk id="9" creationId="{CAEAA49A-3AF6-199F-74A7-FECB1A7CDF38}"/>
            </ac:picMkLst>
          </pc:picChg>
        </pc:sldLayoutChg>
        <pc:sldLayoutChg chg="addSp modSp">
          <pc:chgData name="Sanja Fišer" userId="ad542f62-fe38-4a4c-bac3-d16ea17d759e" providerId="ADAL" clId="{67D9E65B-C6BE-479F-87DA-AA2BDBDE4B57}" dt="2025-08-22T08:10:12.503" v="31"/>
          <pc:sldLayoutMkLst>
            <pc:docMk/>
            <pc:sldMasterMk cId="3674742540" sldId="2147484008"/>
            <pc:sldLayoutMk cId="139585454" sldId="2147484018"/>
          </pc:sldLayoutMkLst>
          <pc:picChg chg="add mod">
            <ac:chgData name="Sanja Fišer" userId="ad542f62-fe38-4a4c-bac3-d16ea17d759e" providerId="ADAL" clId="{67D9E65B-C6BE-479F-87DA-AA2BDBDE4B57}" dt="2025-08-22T08:09:54.793" v="28"/>
            <ac:picMkLst>
              <pc:docMk/>
              <pc:sldMasterMk cId="3674742540" sldId="2147484008"/>
              <pc:sldLayoutMk cId="139585454" sldId="2147484018"/>
              <ac:picMk id="7" creationId="{1F039F83-1AF2-8B73-49C4-FFA6B9C126EE}"/>
            </ac:picMkLst>
          </pc:picChg>
          <pc:picChg chg="add mod">
            <ac:chgData name="Sanja Fišer" userId="ad542f62-fe38-4a4c-bac3-d16ea17d759e" providerId="ADAL" clId="{67D9E65B-C6BE-479F-87DA-AA2BDBDE4B57}" dt="2025-08-22T08:10:12.503" v="31"/>
            <ac:picMkLst>
              <pc:docMk/>
              <pc:sldMasterMk cId="3674742540" sldId="2147484008"/>
              <pc:sldLayoutMk cId="139585454" sldId="2147484018"/>
              <ac:picMk id="8" creationId="{CE1F4CD8-5909-4F8E-102F-A9D932EDA040}"/>
            </ac:picMkLst>
          </pc:picChg>
        </pc:sldLayoutChg>
        <pc:sldLayoutChg chg="addSp modSp">
          <pc:chgData name="Sanja Fišer" userId="ad542f62-fe38-4a4c-bac3-d16ea17d759e" providerId="ADAL" clId="{67D9E65B-C6BE-479F-87DA-AA2BDBDE4B57}" dt="2025-08-22T08:10:15.983" v="32"/>
          <pc:sldLayoutMkLst>
            <pc:docMk/>
            <pc:sldMasterMk cId="3674742540" sldId="2147484008"/>
            <pc:sldLayoutMk cId="4176063952" sldId="2147484019"/>
          </pc:sldLayoutMkLst>
          <pc:picChg chg="add mod">
            <ac:chgData name="Sanja Fišer" userId="ad542f62-fe38-4a4c-bac3-d16ea17d759e" providerId="ADAL" clId="{67D9E65B-C6BE-479F-87DA-AA2BDBDE4B57}" dt="2025-08-22T08:09:58.296" v="29"/>
            <ac:picMkLst>
              <pc:docMk/>
              <pc:sldMasterMk cId="3674742540" sldId="2147484008"/>
              <pc:sldLayoutMk cId="4176063952" sldId="2147484019"/>
              <ac:picMk id="7" creationId="{C30A1C32-8BD7-27A8-CA6E-E81CBB579398}"/>
            </ac:picMkLst>
          </pc:picChg>
          <pc:picChg chg="add mod">
            <ac:chgData name="Sanja Fišer" userId="ad542f62-fe38-4a4c-bac3-d16ea17d759e" providerId="ADAL" clId="{67D9E65B-C6BE-479F-87DA-AA2BDBDE4B57}" dt="2025-08-22T08:10:15.983" v="32"/>
            <ac:picMkLst>
              <pc:docMk/>
              <pc:sldMasterMk cId="3674742540" sldId="2147484008"/>
              <pc:sldLayoutMk cId="4176063952" sldId="2147484019"/>
              <ac:picMk id="8" creationId="{54817A00-928C-2352-A822-B61C42C750A2}"/>
            </ac:picMkLst>
          </pc:picChg>
        </pc:sldLayoutChg>
      </pc:sldMasterChg>
    </pc:docChg>
  </pc:docChgLst>
  <pc:docChgLst>
    <pc:chgData name="Sanja Fišer" userId="ad542f62-fe38-4a4c-bac3-d16ea17d759e" providerId="ADAL" clId="{80C88AC6-39EF-40EB-97D5-2F6BED9CF1AF}"/>
    <pc:docChg chg="undo custSel modSld">
      <pc:chgData name="Sanja Fišer" userId="ad542f62-fe38-4a4c-bac3-d16ea17d759e" providerId="ADAL" clId="{80C88AC6-39EF-40EB-97D5-2F6BED9CF1AF}" dt="2024-09-05T07:22:18.066" v="264" actId="255"/>
      <pc:docMkLst>
        <pc:docMk/>
      </pc:docMkLst>
      <pc:sldChg chg="modSp mod">
        <pc:chgData name="Sanja Fišer" userId="ad542f62-fe38-4a4c-bac3-d16ea17d759e" providerId="ADAL" clId="{80C88AC6-39EF-40EB-97D5-2F6BED9CF1AF}" dt="2024-09-05T06:55:26.865" v="51" actId="1076"/>
        <pc:sldMkLst>
          <pc:docMk/>
          <pc:sldMk cId="245038416" sldId="257"/>
        </pc:sldMkLst>
      </pc:sldChg>
      <pc:sldChg chg="modSp mod">
        <pc:chgData name="Sanja Fišer" userId="ad542f62-fe38-4a4c-bac3-d16ea17d759e" providerId="ADAL" clId="{80C88AC6-39EF-40EB-97D5-2F6BED9CF1AF}" dt="2024-09-05T07:10:28.930" v="192" actId="122"/>
        <pc:sldMkLst>
          <pc:docMk/>
          <pc:sldMk cId="1915632433" sldId="261"/>
        </pc:sldMkLst>
      </pc:sldChg>
      <pc:sldChg chg="modSp mod">
        <pc:chgData name="Sanja Fišer" userId="ad542f62-fe38-4a4c-bac3-d16ea17d759e" providerId="ADAL" clId="{80C88AC6-39EF-40EB-97D5-2F6BED9CF1AF}" dt="2024-09-05T07:11:03.729" v="193" actId="6549"/>
        <pc:sldMkLst>
          <pc:docMk/>
          <pc:sldMk cId="2981270830" sldId="265"/>
        </pc:sldMkLst>
      </pc:sldChg>
      <pc:sldChg chg="modSp mod">
        <pc:chgData name="Sanja Fišer" userId="ad542f62-fe38-4a4c-bac3-d16ea17d759e" providerId="ADAL" clId="{80C88AC6-39EF-40EB-97D5-2F6BED9CF1AF}" dt="2024-09-05T07:20:50.809" v="255" actId="1076"/>
        <pc:sldMkLst>
          <pc:docMk/>
          <pc:sldMk cId="1294606578" sldId="273"/>
        </pc:sldMkLst>
      </pc:sldChg>
      <pc:sldChg chg="modSp">
        <pc:chgData name="Sanja Fišer" userId="ad542f62-fe38-4a4c-bac3-d16ea17d759e" providerId="ADAL" clId="{80C88AC6-39EF-40EB-97D5-2F6BED9CF1AF}" dt="2024-09-05T07:22:18.066" v="264" actId="255"/>
        <pc:sldMkLst>
          <pc:docMk/>
          <pc:sldMk cId="3609547780" sldId="3516"/>
        </pc:sldMkLst>
      </pc:sldChg>
      <pc:sldChg chg="modSp mod">
        <pc:chgData name="Sanja Fišer" userId="ad542f62-fe38-4a4c-bac3-d16ea17d759e" providerId="ADAL" clId="{80C88AC6-39EF-40EB-97D5-2F6BED9CF1AF}" dt="2024-09-05T07:21:32.031" v="261" actId="1076"/>
        <pc:sldMkLst>
          <pc:docMk/>
          <pc:sldMk cId="1593365268" sldId="3517"/>
        </pc:sldMkLst>
      </pc:sldChg>
      <pc:sldChg chg="modSp mod">
        <pc:chgData name="Sanja Fišer" userId="ad542f62-fe38-4a4c-bac3-d16ea17d759e" providerId="ADAL" clId="{80C88AC6-39EF-40EB-97D5-2F6BED9CF1AF}" dt="2024-09-05T06:58:42.308" v="77" actId="14100"/>
        <pc:sldMkLst>
          <pc:docMk/>
          <pc:sldMk cId="2643908651" sldId="3538"/>
        </pc:sldMkLst>
      </pc:sldChg>
      <pc:sldChg chg="modSp mod">
        <pc:chgData name="Sanja Fišer" userId="ad542f62-fe38-4a4c-bac3-d16ea17d759e" providerId="ADAL" clId="{80C88AC6-39EF-40EB-97D5-2F6BED9CF1AF}" dt="2024-09-05T06:56:45.859" v="72" actId="14100"/>
        <pc:sldMkLst>
          <pc:docMk/>
          <pc:sldMk cId="3791643243" sldId="3541"/>
        </pc:sldMkLst>
      </pc:sldChg>
      <pc:sldChg chg="modSp mod">
        <pc:chgData name="Sanja Fišer" userId="ad542f62-fe38-4a4c-bac3-d16ea17d759e" providerId="ADAL" clId="{80C88AC6-39EF-40EB-97D5-2F6BED9CF1AF}" dt="2024-09-05T07:01:26.014" v="115" actId="14100"/>
        <pc:sldMkLst>
          <pc:docMk/>
          <pc:sldMk cId="1486658551" sldId="3548"/>
        </pc:sldMkLst>
      </pc:sldChg>
      <pc:sldChg chg="modSp mod">
        <pc:chgData name="Sanja Fišer" userId="ad542f62-fe38-4a4c-bac3-d16ea17d759e" providerId="ADAL" clId="{80C88AC6-39EF-40EB-97D5-2F6BED9CF1AF}" dt="2024-09-05T07:03:02.545" v="130" actId="255"/>
        <pc:sldMkLst>
          <pc:docMk/>
          <pc:sldMk cId="3512842625" sldId="3549"/>
        </pc:sldMkLst>
      </pc:sldChg>
      <pc:sldChg chg="modSp mod">
        <pc:chgData name="Sanja Fišer" userId="ad542f62-fe38-4a4c-bac3-d16ea17d759e" providerId="ADAL" clId="{80C88AC6-39EF-40EB-97D5-2F6BED9CF1AF}" dt="2024-09-05T07:03:23.339" v="132" actId="14100"/>
        <pc:sldMkLst>
          <pc:docMk/>
          <pc:sldMk cId="356725818" sldId="3551"/>
        </pc:sldMkLst>
      </pc:sldChg>
      <pc:sldChg chg="modSp mod">
        <pc:chgData name="Sanja Fišer" userId="ad542f62-fe38-4a4c-bac3-d16ea17d759e" providerId="ADAL" clId="{80C88AC6-39EF-40EB-97D5-2F6BED9CF1AF}" dt="2024-09-05T07:06:41.315" v="159" actId="1076"/>
        <pc:sldMkLst>
          <pc:docMk/>
          <pc:sldMk cId="3926459462" sldId="3554"/>
        </pc:sldMkLst>
      </pc:sldChg>
      <pc:sldChg chg="modSp mod">
        <pc:chgData name="Sanja Fišer" userId="ad542f62-fe38-4a4c-bac3-d16ea17d759e" providerId="ADAL" clId="{80C88AC6-39EF-40EB-97D5-2F6BED9CF1AF}" dt="2024-09-05T07:09:09.370" v="183" actId="6549"/>
        <pc:sldMkLst>
          <pc:docMk/>
          <pc:sldMk cId="4285943008" sldId="3556"/>
        </pc:sldMkLst>
      </pc:sldChg>
      <pc:sldChg chg="modSp mod">
        <pc:chgData name="Sanja Fišer" userId="ad542f62-fe38-4a4c-bac3-d16ea17d759e" providerId="ADAL" clId="{80C88AC6-39EF-40EB-97D5-2F6BED9CF1AF}" dt="2024-09-05T07:15:49.449" v="203" actId="255"/>
        <pc:sldMkLst>
          <pc:docMk/>
          <pc:sldMk cId="3531972889" sldId="3559"/>
        </pc:sldMkLst>
      </pc:sldChg>
      <pc:sldChg chg="modSp mod">
        <pc:chgData name="Sanja Fišer" userId="ad542f62-fe38-4a4c-bac3-d16ea17d759e" providerId="ADAL" clId="{80C88AC6-39EF-40EB-97D5-2F6BED9CF1AF}" dt="2024-09-05T07:18:26.012" v="219" actId="14100"/>
        <pc:sldMkLst>
          <pc:docMk/>
          <pc:sldMk cId="1255592254" sldId="3560"/>
        </pc:sldMkLst>
      </pc:sldChg>
      <pc:sldChg chg="modSp mod">
        <pc:chgData name="Sanja Fišer" userId="ad542f62-fe38-4a4c-bac3-d16ea17d759e" providerId="ADAL" clId="{80C88AC6-39EF-40EB-97D5-2F6BED9CF1AF}" dt="2024-09-05T07:20:29.885" v="254" actId="14100"/>
        <pc:sldMkLst>
          <pc:docMk/>
          <pc:sldMk cId="2326172842" sldId="3562"/>
        </pc:sldMkLst>
      </pc:sldChg>
    </pc:docChg>
  </pc:docChgLst>
  <pc:docChgLst>
    <pc:chgData name="Sanja Fišer" userId="ad542f62-fe38-4a4c-bac3-d16ea17d759e" providerId="ADAL" clId="{455F7143-26EE-4AFB-80FC-A2E68F97F4A4}"/>
    <pc:docChg chg="modSld">
      <pc:chgData name="Sanja Fišer" userId="ad542f62-fe38-4a4c-bac3-d16ea17d759e" providerId="ADAL" clId="{455F7143-26EE-4AFB-80FC-A2E68F97F4A4}" dt="2024-05-23T10:01:10.348" v="4" actId="14100"/>
      <pc:docMkLst>
        <pc:docMk/>
      </pc:docMkLst>
      <pc:sldChg chg="modSp mod">
        <pc:chgData name="Sanja Fišer" userId="ad542f62-fe38-4a4c-bac3-d16ea17d759e" providerId="ADAL" clId="{455F7143-26EE-4AFB-80FC-A2E68F97F4A4}" dt="2024-05-23T10:01:02.019" v="3" actId="14100"/>
        <pc:sldMkLst>
          <pc:docMk/>
          <pc:sldMk cId="2981270830" sldId="265"/>
        </pc:sldMkLst>
      </pc:sldChg>
      <pc:sldChg chg="modSp mod">
        <pc:chgData name="Sanja Fišer" userId="ad542f62-fe38-4a4c-bac3-d16ea17d759e" providerId="ADAL" clId="{455F7143-26EE-4AFB-80FC-A2E68F97F4A4}" dt="2024-05-23T10:00:18.985" v="0" actId="20577"/>
        <pc:sldMkLst>
          <pc:docMk/>
          <pc:sldMk cId="1527922782" sldId="268"/>
        </pc:sldMkLst>
      </pc:sldChg>
      <pc:sldChg chg="modSp mod">
        <pc:chgData name="Sanja Fišer" userId="ad542f62-fe38-4a4c-bac3-d16ea17d759e" providerId="ADAL" clId="{455F7143-26EE-4AFB-80FC-A2E68F97F4A4}" dt="2024-05-23T10:01:10.348" v="4" actId="14100"/>
        <pc:sldMkLst>
          <pc:docMk/>
          <pc:sldMk cId="3969643891" sldId="269"/>
        </pc:sldMkLst>
      </pc:sldChg>
    </pc:docChg>
  </pc:docChgLst>
  <pc:docChgLst>
    <pc:chgData name="Iva Bujger" userId="c21289e2-fd1a-4230-8141-6e00ec7cf785" providerId="ADAL" clId="{37C19CE6-8E0F-49FA-851E-A163C5608B7E}"/>
    <pc:docChg chg="modSld sldOrd">
      <pc:chgData name="Iva Bujger" userId="c21289e2-fd1a-4230-8141-6e00ec7cf785" providerId="ADAL" clId="{37C19CE6-8E0F-49FA-851E-A163C5608B7E}" dt="2024-05-23T10:15:12.680" v="4"/>
      <pc:docMkLst>
        <pc:docMk/>
      </pc:docMkLst>
      <pc:sldChg chg="modSp mod">
        <pc:chgData name="Iva Bujger" userId="c21289e2-fd1a-4230-8141-6e00ec7cf785" providerId="ADAL" clId="{37C19CE6-8E0F-49FA-851E-A163C5608B7E}" dt="2024-05-23T10:14:50.396" v="2" actId="6549"/>
        <pc:sldMkLst>
          <pc:docMk/>
          <pc:sldMk cId="2090629166" sldId="259"/>
        </pc:sldMkLst>
      </pc:sldChg>
      <pc:sldChg chg="ord">
        <pc:chgData name="Iva Bujger" userId="c21289e2-fd1a-4230-8141-6e00ec7cf785" providerId="ADAL" clId="{37C19CE6-8E0F-49FA-851E-A163C5608B7E}" dt="2024-05-23T10:15:12.680" v="4"/>
        <pc:sldMkLst>
          <pc:docMk/>
          <pc:sldMk cId="2656581056" sldId="3501"/>
        </pc:sldMkLst>
      </pc:sldChg>
      <pc:sldChg chg="modSp mod">
        <pc:chgData name="Iva Bujger" userId="c21289e2-fd1a-4230-8141-6e00ec7cf785" providerId="ADAL" clId="{37C19CE6-8E0F-49FA-851E-A163C5608B7E}" dt="2024-05-23T10:14:43.143" v="0" actId="6549"/>
        <pc:sldMkLst>
          <pc:docMk/>
          <pc:sldMk cId="4046745311" sldId="3523"/>
        </pc:sldMkLst>
      </pc:sldChg>
    </pc:docChg>
  </pc:docChgLst>
  <pc:docChgLst>
    <pc:chgData name="Iva Bujger" userId="c21289e2-fd1a-4230-8141-6e00ec7cf785" providerId="ADAL" clId="{B2AD0B9B-0E45-444B-AAC2-D1BC1CAE1FF3}"/>
    <pc:docChg chg="undo redo custSel addSld delSld modSld sldOrd">
      <pc:chgData name="Iva Bujger" userId="c21289e2-fd1a-4230-8141-6e00ec7cf785" providerId="ADAL" clId="{B2AD0B9B-0E45-444B-AAC2-D1BC1CAE1FF3}" dt="2025-02-26T13:33:50.130" v="1656" actId="20577"/>
      <pc:docMkLst>
        <pc:docMk/>
      </pc:docMkLst>
      <pc:sldChg chg="modSp mod">
        <pc:chgData name="Iva Bujger" userId="c21289e2-fd1a-4230-8141-6e00ec7cf785" providerId="ADAL" clId="{B2AD0B9B-0E45-444B-AAC2-D1BC1CAE1FF3}" dt="2025-02-25T13:00:10.040" v="16" actId="20577"/>
        <pc:sldMkLst>
          <pc:docMk/>
          <pc:sldMk cId="4275553087" sldId="256"/>
        </pc:sldMkLst>
      </pc:sldChg>
      <pc:sldChg chg="del">
        <pc:chgData name="Iva Bujger" userId="c21289e2-fd1a-4230-8141-6e00ec7cf785" providerId="ADAL" clId="{B2AD0B9B-0E45-444B-AAC2-D1BC1CAE1FF3}" dt="2025-02-25T13:01:39.619" v="69" actId="47"/>
        <pc:sldMkLst>
          <pc:docMk/>
          <pc:sldMk cId="245038416" sldId="257"/>
        </pc:sldMkLst>
      </pc:sldChg>
      <pc:sldChg chg="modSp mod">
        <pc:chgData name="Iva Bujger" userId="c21289e2-fd1a-4230-8141-6e00ec7cf785" providerId="ADAL" clId="{B2AD0B9B-0E45-444B-AAC2-D1BC1CAE1FF3}" dt="2025-02-26T12:55:34.367" v="1316" actId="13822"/>
        <pc:sldMkLst>
          <pc:docMk/>
          <pc:sldMk cId="2621775363" sldId="258"/>
        </pc:sldMkLst>
      </pc:sldChg>
      <pc:sldChg chg="del">
        <pc:chgData name="Iva Bujger" userId="c21289e2-fd1a-4230-8141-6e00ec7cf785" providerId="ADAL" clId="{B2AD0B9B-0E45-444B-AAC2-D1BC1CAE1FF3}" dt="2025-02-25T13:01:35.794" v="65" actId="47"/>
        <pc:sldMkLst>
          <pc:docMk/>
          <pc:sldMk cId="2090629166" sldId="259"/>
        </pc:sldMkLst>
      </pc:sldChg>
      <pc:sldChg chg="modSp">
        <pc:chgData name="Iva Bujger" userId="c21289e2-fd1a-4230-8141-6e00ec7cf785" providerId="ADAL" clId="{B2AD0B9B-0E45-444B-AAC2-D1BC1CAE1FF3}" dt="2025-02-25T13:03:58.578" v="99"/>
        <pc:sldMkLst>
          <pc:docMk/>
          <pc:sldMk cId="1915632433" sldId="261"/>
        </pc:sldMkLst>
      </pc:sldChg>
      <pc:sldChg chg="modSp mod">
        <pc:chgData name="Iva Bujger" userId="c21289e2-fd1a-4230-8141-6e00ec7cf785" providerId="ADAL" clId="{B2AD0B9B-0E45-444B-AAC2-D1BC1CAE1FF3}" dt="2025-02-26T12:56:25.459" v="1325" actId="13822"/>
        <pc:sldMkLst>
          <pc:docMk/>
          <pc:sldMk cId="3515066440" sldId="262"/>
        </pc:sldMkLst>
      </pc:sldChg>
      <pc:sldChg chg="addSp delSp modSp mod">
        <pc:chgData name="Iva Bujger" userId="c21289e2-fd1a-4230-8141-6e00ec7cf785" providerId="ADAL" clId="{B2AD0B9B-0E45-444B-AAC2-D1BC1CAE1FF3}" dt="2025-02-26T12:56:49.124" v="1333" actId="207"/>
        <pc:sldMkLst>
          <pc:docMk/>
          <pc:sldMk cId="1642310091" sldId="264"/>
        </pc:sldMkLst>
      </pc:sldChg>
      <pc:sldChg chg="addSp delSp modSp mod">
        <pc:chgData name="Iva Bujger" userId="c21289e2-fd1a-4230-8141-6e00ec7cf785" providerId="ADAL" clId="{B2AD0B9B-0E45-444B-AAC2-D1BC1CAE1FF3}" dt="2025-02-26T12:56:57.336" v="1335" actId="14100"/>
        <pc:sldMkLst>
          <pc:docMk/>
          <pc:sldMk cId="2981270830" sldId="265"/>
        </pc:sldMkLst>
      </pc:sldChg>
      <pc:sldChg chg="modSp mod">
        <pc:chgData name="Iva Bujger" userId="c21289e2-fd1a-4230-8141-6e00ec7cf785" providerId="ADAL" clId="{B2AD0B9B-0E45-444B-AAC2-D1BC1CAE1FF3}" dt="2025-02-26T12:57:01.679" v="1336" actId="13822"/>
        <pc:sldMkLst>
          <pc:docMk/>
          <pc:sldMk cId="1147563973" sldId="266"/>
        </pc:sldMkLst>
      </pc:sldChg>
      <pc:sldChg chg="modSp mod">
        <pc:chgData name="Iva Bujger" userId="c21289e2-fd1a-4230-8141-6e00ec7cf785" providerId="ADAL" clId="{B2AD0B9B-0E45-444B-AAC2-D1BC1CAE1FF3}" dt="2025-02-26T12:57:05.414" v="1337" actId="13822"/>
        <pc:sldMkLst>
          <pc:docMk/>
          <pc:sldMk cId="1871817118" sldId="267"/>
        </pc:sldMkLst>
      </pc:sldChg>
      <pc:sldChg chg="addSp delSp modSp del mod">
        <pc:chgData name="Iva Bujger" userId="c21289e2-fd1a-4230-8141-6e00ec7cf785" providerId="ADAL" clId="{B2AD0B9B-0E45-444B-AAC2-D1BC1CAE1FF3}" dt="2025-02-26T12:18:36.560" v="1115" actId="47"/>
        <pc:sldMkLst>
          <pc:docMk/>
          <pc:sldMk cId="3969643891" sldId="269"/>
        </pc:sldMkLst>
      </pc:sldChg>
      <pc:sldChg chg="modSp mod">
        <pc:chgData name="Iva Bujger" userId="c21289e2-fd1a-4230-8141-6e00ec7cf785" providerId="ADAL" clId="{B2AD0B9B-0E45-444B-AAC2-D1BC1CAE1FF3}" dt="2025-02-26T12:57:59.517" v="1351" actId="27636"/>
        <pc:sldMkLst>
          <pc:docMk/>
          <pc:sldMk cId="907013238" sldId="270"/>
        </pc:sldMkLst>
      </pc:sldChg>
      <pc:sldChg chg="modSp mod">
        <pc:chgData name="Iva Bujger" userId="c21289e2-fd1a-4230-8141-6e00ec7cf785" providerId="ADAL" clId="{B2AD0B9B-0E45-444B-AAC2-D1BC1CAE1FF3}" dt="2025-02-26T12:58:08.046" v="1352" actId="14100"/>
        <pc:sldMkLst>
          <pc:docMk/>
          <pc:sldMk cId="1839834845" sldId="271"/>
        </pc:sldMkLst>
      </pc:sldChg>
      <pc:sldChg chg="modSp mod">
        <pc:chgData name="Iva Bujger" userId="c21289e2-fd1a-4230-8141-6e00ec7cf785" providerId="ADAL" clId="{B2AD0B9B-0E45-444B-AAC2-D1BC1CAE1FF3}" dt="2025-02-26T12:58:12.688" v="1354" actId="27636"/>
        <pc:sldMkLst>
          <pc:docMk/>
          <pc:sldMk cId="3354352625" sldId="272"/>
        </pc:sldMkLst>
      </pc:sldChg>
      <pc:sldChg chg="modSp mod">
        <pc:chgData name="Iva Bujger" userId="c21289e2-fd1a-4230-8141-6e00ec7cf785" providerId="ADAL" clId="{B2AD0B9B-0E45-444B-AAC2-D1BC1CAE1FF3}" dt="2025-02-26T12:58:47.658" v="1368" actId="14100"/>
        <pc:sldMkLst>
          <pc:docMk/>
          <pc:sldMk cId="1294606578" sldId="273"/>
        </pc:sldMkLst>
      </pc:sldChg>
      <pc:sldChg chg="addSp delSp modSp mod">
        <pc:chgData name="Iva Bujger" userId="c21289e2-fd1a-4230-8141-6e00ec7cf785" providerId="ADAL" clId="{B2AD0B9B-0E45-444B-AAC2-D1BC1CAE1FF3}" dt="2025-02-26T13:00:24.551" v="1462" actId="207"/>
        <pc:sldMkLst>
          <pc:docMk/>
          <pc:sldMk cId="3533841922" sldId="275"/>
        </pc:sldMkLst>
      </pc:sldChg>
      <pc:sldChg chg="modSp mod">
        <pc:chgData name="Iva Bujger" userId="c21289e2-fd1a-4230-8141-6e00ec7cf785" providerId="ADAL" clId="{B2AD0B9B-0E45-444B-AAC2-D1BC1CAE1FF3}" dt="2025-02-26T13:27:30.196" v="1600" actId="207"/>
        <pc:sldMkLst>
          <pc:docMk/>
          <pc:sldMk cId="2806817175" sldId="276"/>
        </pc:sldMkLst>
      </pc:sldChg>
      <pc:sldChg chg="modSp mod">
        <pc:chgData name="Iva Bujger" userId="c21289e2-fd1a-4230-8141-6e00ec7cf785" providerId="ADAL" clId="{B2AD0B9B-0E45-444B-AAC2-D1BC1CAE1FF3}" dt="2025-02-26T13:01:17.348" v="1476" actId="13822"/>
        <pc:sldMkLst>
          <pc:docMk/>
          <pc:sldMk cId="3609547780" sldId="3516"/>
        </pc:sldMkLst>
      </pc:sldChg>
      <pc:sldChg chg="modSp mod">
        <pc:chgData name="Iva Bujger" userId="c21289e2-fd1a-4230-8141-6e00ec7cf785" providerId="ADAL" clId="{B2AD0B9B-0E45-444B-AAC2-D1BC1CAE1FF3}" dt="2025-02-26T13:01:37.385" v="1480" actId="14100"/>
        <pc:sldMkLst>
          <pc:docMk/>
          <pc:sldMk cId="1593365268" sldId="3517"/>
        </pc:sldMkLst>
      </pc:sldChg>
      <pc:sldChg chg="delSp modSp mod">
        <pc:chgData name="Iva Bujger" userId="c21289e2-fd1a-4230-8141-6e00ec7cf785" providerId="ADAL" clId="{B2AD0B9B-0E45-444B-AAC2-D1BC1CAE1FF3}" dt="2025-02-26T09:33:39.664" v="907" actId="20577"/>
        <pc:sldMkLst>
          <pc:docMk/>
          <pc:sldMk cId="4046745311" sldId="3523"/>
        </pc:sldMkLst>
      </pc:sldChg>
      <pc:sldChg chg="modSp mod">
        <pc:chgData name="Iva Bujger" userId="c21289e2-fd1a-4230-8141-6e00ec7cf785" providerId="ADAL" clId="{B2AD0B9B-0E45-444B-AAC2-D1BC1CAE1FF3}" dt="2025-02-26T12:56:15.234" v="1324" actId="207"/>
        <pc:sldMkLst>
          <pc:docMk/>
          <pc:sldMk cId="534577744" sldId="3524"/>
        </pc:sldMkLst>
      </pc:sldChg>
      <pc:sldChg chg="del">
        <pc:chgData name="Iva Bujger" userId="c21289e2-fd1a-4230-8141-6e00ec7cf785" providerId="ADAL" clId="{B2AD0B9B-0E45-444B-AAC2-D1BC1CAE1FF3}" dt="2025-02-25T13:01:33.604" v="63" actId="47"/>
        <pc:sldMkLst>
          <pc:docMk/>
          <pc:sldMk cId="3316816657" sldId="3532"/>
        </pc:sldMkLst>
      </pc:sldChg>
      <pc:sldChg chg="del">
        <pc:chgData name="Iva Bujger" userId="c21289e2-fd1a-4230-8141-6e00ec7cf785" providerId="ADAL" clId="{B2AD0B9B-0E45-444B-AAC2-D1BC1CAE1FF3}" dt="2025-02-25T13:01:34.769" v="64" actId="47"/>
        <pc:sldMkLst>
          <pc:docMk/>
          <pc:sldMk cId="4214970139" sldId="3533"/>
        </pc:sldMkLst>
      </pc:sldChg>
      <pc:sldChg chg="del">
        <pc:chgData name="Iva Bujger" userId="c21289e2-fd1a-4230-8141-6e00ec7cf785" providerId="ADAL" clId="{B2AD0B9B-0E45-444B-AAC2-D1BC1CAE1FF3}" dt="2025-02-25T13:01:32.385" v="62" actId="47"/>
        <pc:sldMkLst>
          <pc:docMk/>
          <pc:sldMk cId="2915434156" sldId="3534"/>
        </pc:sldMkLst>
      </pc:sldChg>
      <pc:sldChg chg="del">
        <pc:chgData name="Iva Bujger" userId="c21289e2-fd1a-4230-8141-6e00ec7cf785" providerId="ADAL" clId="{B2AD0B9B-0E45-444B-AAC2-D1BC1CAE1FF3}" dt="2025-02-25T13:01:36.781" v="66" actId="47"/>
        <pc:sldMkLst>
          <pc:docMk/>
          <pc:sldMk cId="308284258" sldId="3535"/>
        </pc:sldMkLst>
      </pc:sldChg>
      <pc:sldChg chg="del">
        <pc:chgData name="Iva Bujger" userId="c21289e2-fd1a-4230-8141-6e00ec7cf785" providerId="ADAL" clId="{B2AD0B9B-0E45-444B-AAC2-D1BC1CAE1FF3}" dt="2025-02-25T13:01:37.714" v="67" actId="47"/>
        <pc:sldMkLst>
          <pc:docMk/>
          <pc:sldMk cId="116582850" sldId="3536"/>
        </pc:sldMkLst>
      </pc:sldChg>
      <pc:sldChg chg="del">
        <pc:chgData name="Iva Bujger" userId="c21289e2-fd1a-4230-8141-6e00ec7cf785" providerId="ADAL" clId="{B2AD0B9B-0E45-444B-AAC2-D1BC1CAE1FF3}" dt="2025-02-25T13:01:38.647" v="68" actId="47"/>
        <pc:sldMkLst>
          <pc:docMk/>
          <pc:sldMk cId="3385131673" sldId="3537"/>
        </pc:sldMkLst>
      </pc:sldChg>
      <pc:sldChg chg="del">
        <pc:chgData name="Iva Bujger" userId="c21289e2-fd1a-4230-8141-6e00ec7cf785" providerId="ADAL" clId="{B2AD0B9B-0E45-444B-AAC2-D1BC1CAE1FF3}" dt="2025-02-25T13:01:40.552" v="70" actId="47"/>
        <pc:sldMkLst>
          <pc:docMk/>
          <pc:sldMk cId="2643908651" sldId="3538"/>
        </pc:sldMkLst>
      </pc:sldChg>
      <pc:sldChg chg="del">
        <pc:chgData name="Iva Bujger" userId="c21289e2-fd1a-4230-8141-6e00ec7cf785" providerId="ADAL" clId="{B2AD0B9B-0E45-444B-AAC2-D1BC1CAE1FF3}" dt="2025-02-25T13:01:41.492" v="71" actId="47"/>
        <pc:sldMkLst>
          <pc:docMk/>
          <pc:sldMk cId="715978099" sldId="3540"/>
        </pc:sldMkLst>
      </pc:sldChg>
      <pc:sldChg chg="del">
        <pc:chgData name="Iva Bujger" userId="c21289e2-fd1a-4230-8141-6e00ec7cf785" providerId="ADAL" clId="{B2AD0B9B-0E45-444B-AAC2-D1BC1CAE1FF3}" dt="2025-02-25T13:01:31.298" v="61" actId="47"/>
        <pc:sldMkLst>
          <pc:docMk/>
          <pc:sldMk cId="3791643243" sldId="3541"/>
        </pc:sldMkLst>
      </pc:sldChg>
      <pc:sldChg chg="del">
        <pc:chgData name="Iva Bujger" userId="c21289e2-fd1a-4230-8141-6e00ec7cf785" providerId="ADAL" clId="{B2AD0B9B-0E45-444B-AAC2-D1BC1CAE1FF3}" dt="2025-02-25T13:01:42.426" v="72" actId="47"/>
        <pc:sldMkLst>
          <pc:docMk/>
          <pc:sldMk cId="3493993779" sldId="3542"/>
        </pc:sldMkLst>
      </pc:sldChg>
      <pc:sldChg chg="del">
        <pc:chgData name="Iva Bujger" userId="c21289e2-fd1a-4230-8141-6e00ec7cf785" providerId="ADAL" clId="{B2AD0B9B-0E45-444B-AAC2-D1BC1CAE1FF3}" dt="2025-02-25T13:01:43.291" v="73" actId="47"/>
        <pc:sldMkLst>
          <pc:docMk/>
          <pc:sldMk cId="1689009285" sldId="3543"/>
        </pc:sldMkLst>
      </pc:sldChg>
      <pc:sldChg chg="del">
        <pc:chgData name="Iva Bujger" userId="c21289e2-fd1a-4230-8141-6e00ec7cf785" providerId="ADAL" clId="{B2AD0B9B-0E45-444B-AAC2-D1BC1CAE1FF3}" dt="2025-02-25T13:01:44.215" v="74" actId="47"/>
        <pc:sldMkLst>
          <pc:docMk/>
          <pc:sldMk cId="3819130682" sldId="3544"/>
        </pc:sldMkLst>
      </pc:sldChg>
      <pc:sldChg chg="del">
        <pc:chgData name="Iva Bujger" userId="c21289e2-fd1a-4230-8141-6e00ec7cf785" providerId="ADAL" clId="{B2AD0B9B-0E45-444B-AAC2-D1BC1CAE1FF3}" dt="2025-02-25T13:01:45.506" v="75" actId="47"/>
        <pc:sldMkLst>
          <pc:docMk/>
          <pc:sldMk cId="380387013" sldId="3545"/>
        </pc:sldMkLst>
      </pc:sldChg>
      <pc:sldChg chg="del">
        <pc:chgData name="Iva Bujger" userId="c21289e2-fd1a-4230-8141-6e00ec7cf785" providerId="ADAL" clId="{B2AD0B9B-0E45-444B-AAC2-D1BC1CAE1FF3}" dt="2025-02-25T13:01:46.943" v="76" actId="47"/>
        <pc:sldMkLst>
          <pc:docMk/>
          <pc:sldMk cId="2193319456" sldId="3546"/>
        </pc:sldMkLst>
      </pc:sldChg>
      <pc:sldChg chg="del">
        <pc:chgData name="Iva Bujger" userId="c21289e2-fd1a-4230-8141-6e00ec7cf785" providerId="ADAL" clId="{B2AD0B9B-0E45-444B-AAC2-D1BC1CAE1FF3}" dt="2025-02-25T13:01:47.915" v="77" actId="47"/>
        <pc:sldMkLst>
          <pc:docMk/>
          <pc:sldMk cId="1486658551" sldId="3548"/>
        </pc:sldMkLst>
      </pc:sldChg>
      <pc:sldChg chg="del">
        <pc:chgData name="Iva Bujger" userId="c21289e2-fd1a-4230-8141-6e00ec7cf785" providerId="ADAL" clId="{B2AD0B9B-0E45-444B-AAC2-D1BC1CAE1FF3}" dt="2025-02-25T13:01:48.988" v="78" actId="47"/>
        <pc:sldMkLst>
          <pc:docMk/>
          <pc:sldMk cId="3512842625" sldId="3549"/>
        </pc:sldMkLst>
      </pc:sldChg>
      <pc:sldChg chg="del">
        <pc:chgData name="Iva Bujger" userId="c21289e2-fd1a-4230-8141-6e00ec7cf785" providerId="ADAL" clId="{B2AD0B9B-0E45-444B-AAC2-D1BC1CAE1FF3}" dt="2025-02-25T13:01:51.411" v="80" actId="47"/>
        <pc:sldMkLst>
          <pc:docMk/>
          <pc:sldMk cId="2083838175" sldId="3550"/>
        </pc:sldMkLst>
      </pc:sldChg>
      <pc:sldChg chg="del">
        <pc:chgData name="Iva Bujger" userId="c21289e2-fd1a-4230-8141-6e00ec7cf785" providerId="ADAL" clId="{B2AD0B9B-0E45-444B-AAC2-D1BC1CAE1FF3}" dt="2025-02-25T13:01:50.192" v="79" actId="47"/>
        <pc:sldMkLst>
          <pc:docMk/>
          <pc:sldMk cId="356725818" sldId="3551"/>
        </pc:sldMkLst>
      </pc:sldChg>
      <pc:sldChg chg="del">
        <pc:chgData name="Iva Bujger" userId="c21289e2-fd1a-4230-8141-6e00ec7cf785" providerId="ADAL" clId="{B2AD0B9B-0E45-444B-AAC2-D1BC1CAE1FF3}" dt="2025-02-25T13:01:52.329" v="81" actId="47"/>
        <pc:sldMkLst>
          <pc:docMk/>
          <pc:sldMk cId="4122123672" sldId="3552"/>
        </pc:sldMkLst>
      </pc:sldChg>
      <pc:sldChg chg="del">
        <pc:chgData name="Iva Bujger" userId="c21289e2-fd1a-4230-8141-6e00ec7cf785" providerId="ADAL" clId="{B2AD0B9B-0E45-444B-AAC2-D1BC1CAE1FF3}" dt="2025-02-25T13:01:53.501" v="82" actId="47"/>
        <pc:sldMkLst>
          <pc:docMk/>
          <pc:sldMk cId="2196096475" sldId="3553"/>
        </pc:sldMkLst>
      </pc:sldChg>
      <pc:sldChg chg="del">
        <pc:chgData name="Iva Bujger" userId="c21289e2-fd1a-4230-8141-6e00ec7cf785" providerId="ADAL" clId="{B2AD0B9B-0E45-444B-AAC2-D1BC1CAE1FF3}" dt="2025-02-25T13:01:54.906" v="83" actId="47"/>
        <pc:sldMkLst>
          <pc:docMk/>
          <pc:sldMk cId="3926459462" sldId="3554"/>
        </pc:sldMkLst>
      </pc:sldChg>
      <pc:sldChg chg="del">
        <pc:chgData name="Iva Bujger" userId="c21289e2-fd1a-4230-8141-6e00ec7cf785" providerId="ADAL" clId="{B2AD0B9B-0E45-444B-AAC2-D1BC1CAE1FF3}" dt="2025-02-25T13:01:56.078" v="84" actId="47"/>
        <pc:sldMkLst>
          <pc:docMk/>
          <pc:sldMk cId="4285943008" sldId="3556"/>
        </pc:sldMkLst>
      </pc:sldChg>
      <pc:sldChg chg="addSp delSp modSp del mod">
        <pc:chgData name="Iva Bujger" userId="c21289e2-fd1a-4230-8141-6e00ec7cf785" providerId="ADAL" clId="{B2AD0B9B-0E45-444B-AAC2-D1BC1CAE1FF3}" dt="2025-02-26T12:12:54.249" v="998" actId="47"/>
        <pc:sldMkLst>
          <pc:docMk/>
          <pc:sldMk cId="3531972889" sldId="3559"/>
        </pc:sldMkLst>
      </pc:sldChg>
      <pc:sldChg chg="addSp delSp modSp mod">
        <pc:chgData name="Iva Bujger" userId="c21289e2-fd1a-4230-8141-6e00ec7cf785" providerId="ADAL" clId="{B2AD0B9B-0E45-444B-AAC2-D1BC1CAE1FF3}" dt="2025-02-26T12:57:36.435" v="1347" actId="13822"/>
        <pc:sldMkLst>
          <pc:docMk/>
          <pc:sldMk cId="1255592254" sldId="3560"/>
        </pc:sldMkLst>
      </pc:sldChg>
      <pc:sldChg chg="modSp mod">
        <pc:chgData name="Iva Bujger" userId="c21289e2-fd1a-4230-8141-6e00ec7cf785" providerId="ADAL" clId="{B2AD0B9B-0E45-444B-AAC2-D1BC1CAE1FF3}" dt="2025-02-26T12:57:50.052" v="1348" actId="14100"/>
        <pc:sldMkLst>
          <pc:docMk/>
          <pc:sldMk cId="2326172842" sldId="3562"/>
        </pc:sldMkLst>
      </pc:sldChg>
      <pc:sldChg chg="addSp delSp modSp del mod">
        <pc:chgData name="Iva Bujger" userId="c21289e2-fd1a-4230-8141-6e00ec7cf785" providerId="ADAL" clId="{B2AD0B9B-0E45-444B-AAC2-D1BC1CAE1FF3}" dt="2025-02-26T13:27:11.079" v="1545" actId="47"/>
        <pc:sldMkLst>
          <pc:docMk/>
          <pc:sldMk cId="1296205873" sldId="3564"/>
        </pc:sldMkLst>
      </pc:sldChg>
      <pc:sldChg chg="addSp delSp modSp add mod setBg setClrOvrMap">
        <pc:chgData name="Iva Bujger" userId="c21289e2-fd1a-4230-8141-6e00ec7cf785" providerId="ADAL" clId="{B2AD0B9B-0E45-444B-AAC2-D1BC1CAE1FF3}" dt="2025-02-26T13:04:04.314" v="1489" actId="14100"/>
        <pc:sldMkLst>
          <pc:docMk/>
          <pc:sldMk cId="1184608212" sldId="3565"/>
        </pc:sldMkLst>
      </pc:sldChg>
      <pc:sldChg chg="addSp modSp add mod">
        <pc:chgData name="Iva Bujger" userId="c21289e2-fd1a-4230-8141-6e00ec7cf785" providerId="ADAL" clId="{B2AD0B9B-0E45-444B-AAC2-D1BC1CAE1FF3}" dt="2025-02-26T09:36:35.991" v="939" actId="20577"/>
        <pc:sldMkLst>
          <pc:docMk/>
          <pc:sldMk cId="2846740382" sldId="3566"/>
        </pc:sldMkLst>
      </pc:sldChg>
      <pc:sldChg chg="addSp delSp modSp add del mod">
        <pc:chgData name="Iva Bujger" userId="c21289e2-fd1a-4230-8141-6e00ec7cf785" providerId="ADAL" clId="{B2AD0B9B-0E45-444B-AAC2-D1BC1CAE1FF3}" dt="2025-02-26T12:12:14.546" v="992" actId="47"/>
        <pc:sldMkLst>
          <pc:docMk/>
          <pc:sldMk cId="4235537496" sldId="3567"/>
        </pc:sldMkLst>
      </pc:sldChg>
      <pc:sldChg chg="addSp modSp add del mod">
        <pc:chgData name="Iva Bujger" userId="c21289e2-fd1a-4230-8141-6e00ec7cf785" providerId="ADAL" clId="{B2AD0B9B-0E45-444B-AAC2-D1BC1CAE1FF3}" dt="2025-02-26T12:18:34.057" v="1114" actId="47"/>
        <pc:sldMkLst>
          <pc:docMk/>
          <pc:sldMk cId="528815137" sldId="3568"/>
        </pc:sldMkLst>
      </pc:sldChg>
      <pc:sldChg chg="modSp add mod">
        <pc:chgData name="Iva Bujger" userId="c21289e2-fd1a-4230-8141-6e00ec7cf785" providerId="ADAL" clId="{B2AD0B9B-0E45-444B-AAC2-D1BC1CAE1FF3}" dt="2025-02-26T12:57:22.041" v="1342" actId="13822"/>
        <pc:sldMkLst>
          <pc:docMk/>
          <pc:sldMk cId="3646084005" sldId="3569"/>
        </pc:sldMkLst>
      </pc:sldChg>
      <pc:sldChg chg="addSp delSp modSp add del mod">
        <pc:chgData name="Iva Bujger" userId="c21289e2-fd1a-4230-8141-6e00ec7cf785" providerId="ADAL" clId="{B2AD0B9B-0E45-444B-AAC2-D1BC1CAE1FF3}" dt="2025-02-26T12:18:39.379" v="1116" actId="47"/>
        <pc:sldMkLst>
          <pc:docMk/>
          <pc:sldMk cId="3856822253" sldId="3570"/>
        </pc:sldMkLst>
      </pc:sldChg>
      <pc:sldChg chg="modSp add mod ord">
        <pc:chgData name="Iva Bujger" userId="c21289e2-fd1a-4230-8141-6e00ec7cf785" providerId="ADAL" clId="{B2AD0B9B-0E45-444B-AAC2-D1BC1CAE1FF3}" dt="2025-02-26T12:57:14.303" v="1339" actId="13822"/>
        <pc:sldMkLst>
          <pc:docMk/>
          <pc:sldMk cId="3845190951" sldId="3571"/>
        </pc:sldMkLst>
      </pc:sldChg>
      <pc:sldChg chg="modSp add mod">
        <pc:chgData name="Iva Bujger" userId="c21289e2-fd1a-4230-8141-6e00ec7cf785" providerId="ADAL" clId="{B2AD0B9B-0E45-444B-AAC2-D1BC1CAE1FF3}" dt="2025-02-26T13:33:50.130" v="1656" actId="20577"/>
        <pc:sldMkLst>
          <pc:docMk/>
          <pc:sldMk cId="4130548352" sldId="3580"/>
        </pc:sldMkLst>
      </pc:sldChg>
      <pc:sldChg chg="add del">
        <pc:chgData name="Iva Bujger" userId="c21289e2-fd1a-4230-8141-6e00ec7cf785" providerId="ADAL" clId="{B2AD0B9B-0E45-444B-AAC2-D1BC1CAE1FF3}" dt="2025-02-26T13:06:46.710" v="1496" actId="47"/>
        <pc:sldMkLst>
          <pc:docMk/>
          <pc:sldMk cId="3190924693" sldId="3582"/>
        </pc:sldMkLst>
      </pc:sldChg>
      <pc:sldChg chg="modSp add mod">
        <pc:chgData name="Iva Bujger" userId="c21289e2-fd1a-4230-8141-6e00ec7cf785" providerId="ADAL" clId="{B2AD0B9B-0E45-444B-AAC2-D1BC1CAE1FF3}" dt="2025-02-26T13:25:43.845" v="1534" actId="207"/>
        <pc:sldMkLst>
          <pc:docMk/>
          <pc:sldMk cId="2218387638" sldId="3585"/>
        </pc:sldMkLst>
      </pc:sldChg>
      <pc:sldChg chg="modSp add mod">
        <pc:chgData name="Iva Bujger" userId="c21289e2-fd1a-4230-8141-6e00ec7cf785" providerId="ADAL" clId="{B2AD0B9B-0E45-444B-AAC2-D1BC1CAE1FF3}" dt="2025-02-26T13:07:23.593" v="1502" actId="207"/>
        <pc:sldMkLst>
          <pc:docMk/>
          <pc:sldMk cId="311869531" sldId="3599"/>
        </pc:sldMkLst>
      </pc:sldChg>
      <pc:sldChg chg="modSp add mod ord">
        <pc:chgData name="Iva Bujger" userId="c21289e2-fd1a-4230-8141-6e00ec7cf785" providerId="ADAL" clId="{B2AD0B9B-0E45-444B-AAC2-D1BC1CAE1FF3}" dt="2025-02-26T13:24:50.844" v="1522" actId="207"/>
        <pc:sldMkLst>
          <pc:docMk/>
          <pc:sldMk cId="3662129211" sldId="3600"/>
        </pc:sldMkLst>
      </pc:sldChg>
      <pc:sldChg chg="modSp add mod ord">
        <pc:chgData name="Iva Bujger" userId="c21289e2-fd1a-4230-8141-6e00ec7cf785" providerId="ADAL" clId="{B2AD0B9B-0E45-444B-AAC2-D1BC1CAE1FF3}" dt="2025-02-26T13:25:19.004" v="1529" actId="14100"/>
        <pc:sldMkLst>
          <pc:docMk/>
          <pc:sldMk cId="3057141548" sldId="3601"/>
        </pc:sldMkLst>
      </pc:sldChg>
      <pc:sldChg chg="add del">
        <pc:chgData name="Iva Bujger" userId="c21289e2-fd1a-4230-8141-6e00ec7cf785" providerId="ADAL" clId="{B2AD0B9B-0E45-444B-AAC2-D1BC1CAE1FF3}" dt="2025-02-26T13:26:50.496" v="1544" actId="47"/>
        <pc:sldMkLst>
          <pc:docMk/>
          <pc:sldMk cId="3916999103" sldId="3603"/>
        </pc:sldMkLst>
      </pc:sldChg>
      <pc:sldChg chg="modSp add mod">
        <pc:chgData name="Iva Bujger" userId="c21289e2-fd1a-4230-8141-6e00ec7cf785" providerId="ADAL" clId="{B2AD0B9B-0E45-444B-AAC2-D1BC1CAE1FF3}" dt="2025-02-26T13:26:25.798" v="1539" actId="14100"/>
        <pc:sldMkLst>
          <pc:docMk/>
          <pc:sldMk cId="242761951" sldId="3604"/>
        </pc:sldMkLst>
      </pc:sldChg>
      <pc:sldChg chg="modSp add mod ord">
        <pc:chgData name="Iva Bujger" userId="c21289e2-fd1a-4230-8141-6e00ec7cf785" providerId="ADAL" clId="{B2AD0B9B-0E45-444B-AAC2-D1BC1CAE1FF3}" dt="2025-02-26T13:26:41.942" v="1543" actId="14100"/>
        <pc:sldMkLst>
          <pc:docMk/>
          <pc:sldMk cId="836792399" sldId="3605"/>
        </pc:sldMkLst>
      </pc:sldChg>
    </pc:docChg>
  </pc:docChgLst>
  <pc:docChgLst>
    <pc:chgData name="Iva Bujger" userId="c21289e2-fd1a-4230-8141-6e00ec7cf785" providerId="ADAL" clId="{FF823B6B-CE6B-4F87-AF76-A38EAC79CABA}"/>
    <pc:docChg chg="undo custSel addSld delSld modSld sldOrd">
      <pc:chgData name="Iva Bujger" userId="c21289e2-fd1a-4230-8141-6e00ec7cf785" providerId="ADAL" clId="{FF823B6B-CE6B-4F87-AF76-A38EAC79CABA}" dt="2025-08-25T18:24:24.075" v="1519" actId="47"/>
      <pc:docMkLst>
        <pc:docMk/>
      </pc:docMkLst>
      <pc:sldChg chg="modSp mod">
        <pc:chgData name="Iva Bujger" userId="c21289e2-fd1a-4230-8141-6e00ec7cf785" providerId="ADAL" clId="{FF823B6B-CE6B-4F87-AF76-A38EAC79CABA}" dt="2025-08-21T06:17:32.994" v="31" actId="20577"/>
        <pc:sldMkLst>
          <pc:docMk/>
          <pc:sldMk cId="4275553087" sldId="256"/>
        </pc:sldMkLst>
        <pc:spChg chg="mod">
          <ac:chgData name="Iva Bujger" userId="c21289e2-fd1a-4230-8141-6e00ec7cf785" providerId="ADAL" clId="{FF823B6B-CE6B-4F87-AF76-A38EAC79CABA}" dt="2025-08-21T06:17:32.994" v="31" actId="20577"/>
          <ac:spMkLst>
            <pc:docMk/>
            <pc:sldMk cId="4275553087" sldId="256"/>
            <ac:spMk id="3" creationId="{23DB640F-2E47-4D08-3F0A-6E9743651BA4}"/>
          </ac:spMkLst>
        </pc:spChg>
      </pc:sldChg>
      <pc:sldChg chg="modSp">
        <pc:chgData name="Iva Bujger" userId="c21289e2-fd1a-4230-8141-6e00ec7cf785" providerId="ADAL" clId="{FF823B6B-CE6B-4F87-AF76-A38EAC79CABA}" dt="2025-08-21T06:19:35.993" v="48"/>
        <pc:sldMkLst>
          <pc:docMk/>
          <pc:sldMk cId="2621775363" sldId="258"/>
        </pc:sldMkLst>
        <pc:spChg chg="mod">
          <ac:chgData name="Iva Bujger" userId="c21289e2-fd1a-4230-8141-6e00ec7cf785" providerId="ADAL" clId="{FF823B6B-CE6B-4F87-AF76-A38EAC79CABA}" dt="2025-08-21T06:19:35.993" v="48"/>
          <ac:spMkLst>
            <pc:docMk/>
            <pc:sldMk cId="2621775363" sldId="258"/>
            <ac:spMk id="3" creationId="{10155013-BE60-D6BD-C58A-6F3F596034D3}"/>
          </ac:spMkLst>
        </pc:spChg>
      </pc:sldChg>
      <pc:sldChg chg="addSp delSp modSp add mod setBg">
        <pc:chgData name="Iva Bujger" userId="c21289e2-fd1a-4230-8141-6e00ec7cf785" providerId="ADAL" clId="{FF823B6B-CE6B-4F87-AF76-A38EAC79CABA}" dt="2025-08-25T17:46:33.123" v="1474" actId="1036"/>
        <pc:sldMkLst>
          <pc:docMk/>
          <pc:sldMk cId="209749806" sldId="263"/>
        </pc:sldMkLst>
        <pc:spChg chg="add mod">
          <ac:chgData name="Iva Bujger" userId="c21289e2-fd1a-4230-8141-6e00ec7cf785" providerId="ADAL" clId="{FF823B6B-CE6B-4F87-AF76-A38EAC79CABA}" dt="2025-08-21T06:32:01.658" v="79" actId="27636"/>
          <ac:spMkLst>
            <pc:docMk/>
            <pc:sldMk cId="209749806" sldId="263"/>
            <ac:spMk id="3" creationId="{EAB6F8EE-C9F0-E8EB-2C48-D089AA3DC1D6}"/>
          </ac:spMkLst>
        </pc:spChg>
        <pc:graphicFrameChg chg="mod modGraphic">
          <ac:chgData name="Iva Bujger" userId="c21289e2-fd1a-4230-8141-6e00ec7cf785" providerId="ADAL" clId="{FF823B6B-CE6B-4F87-AF76-A38EAC79CABA}" dt="2025-08-25T17:46:33.123" v="1474" actId="1036"/>
          <ac:graphicFrameMkLst>
            <pc:docMk/>
            <pc:sldMk cId="209749806" sldId="263"/>
            <ac:graphicFrameMk id="5" creationId="{659FE06A-F465-7631-0957-B3764427B990}"/>
          </ac:graphicFrameMkLst>
        </pc:graphicFrameChg>
      </pc:sldChg>
      <pc:sldChg chg="modSp mod">
        <pc:chgData name="Iva Bujger" userId="c21289e2-fd1a-4230-8141-6e00ec7cf785" providerId="ADAL" clId="{FF823B6B-CE6B-4F87-AF76-A38EAC79CABA}" dt="2025-08-25T17:47:16.023" v="1475" actId="13900"/>
        <pc:sldMkLst>
          <pc:docMk/>
          <pc:sldMk cId="1642310091" sldId="264"/>
        </pc:sldMkLst>
        <pc:spChg chg="mod">
          <ac:chgData name="Iva Bujger" userId="c21289e2-fd1a-4230-8141-6e00ec7cf785" providerId="ADAL" clId="{FF823B6B-CE6B-4F87-AF76-A38EAC79CABA}" dt="2025-08-25T17:47:16.023" v="1475" actId="13900"/>
          <ac:spMkLst>
            <pc:docMk/>
            <pc:sldMk cId="1642310091" sldId="264"/>
            <ac:spMk id="3" creationId="{EDF840ED-F046-0D8D-4656-A56C75B8346B}"/>
          </ac:spMkLst>
        </pc:spChg>
        <pc:picChg chg="mod">
          <ac:chgData name="Iva Bujger" userId="c21289e2-fd1a-4230-8141-6e00ec7cf785" providerId="ADAL" clId="{FF823B6B-CE6B-4F87-AF76-A38EAC79CABA}" dt="2025-08-21T06:32:30.736" v="83" actId="1076"/>
          <ac:picMkLst>
            <pc:docMk/>
            <pc:sldMk cId="1642310091" sldId="264"/>
            <ac:picMk id="8" creationId="{7BB7E976-24A1-E3D9-F14E-2AC70A72B22B}"/>
          </ac:picMkLst>
        </pc:picChg>
      </pc:sldChg>
      <pc:sldChg chg="modSp">
        <pc:chgData name="Iva Bujger" userId="c21289e2-fd1a-4230-8141-6e00ec7cf785" providerId="ADAL" clId="{FF823B6B-CE6B-4F87-AF76-A38EAC79CABA}" dt="2025-08-23T10:47:11.859" v="1455" actId="20577"/>
        <pc:sldMkLst>
          <pc:docMk/>
          <pc:sldMk cId="2981270830" sldId="265"/>
        </pc:sldMkLst>
        <pc:graphicFrameChg chg="mod">
          <ac:chgData name="Iva Bujger" userId="c21289e2-fd1a-4230-8141-6e00ec7cf785" providerId="ADAL" clId="{FF823B6B-CE6B-4F87-AF76-A38EAC79CABA}" dt="2025-08-23T10:47:11.859" v="1455" actId="20577"/>
          <ac:graphicFrameMkLst>
            <pc:docMk/>
            <pc:sldMk cId="2981270830" sldId="265"/>
            <ac:graphicFrameMk id="5" creationId="{34CDBCE1-0B90-3F82-673B-686133A7C529}"/>
          </ac:graphicFrameMkLst>
        </pc:graphicFrameChg>
      </pc:sldChg>
      <pc:sldChg chg="modSp mod">
        <pc:chgData name="Iva Bujger" userId="c21289e2-fd1a-4230-8141-6e00ec7cf785" providerId="ADAL" clId="{FF823B6B-CE6B-4F87-AF76-A38EAC79CABA}" dt="2025-08-21T07:41:41.594" v="402" actId="20577"/>
        <pc:sldMkLst>
          <pc:docMk/>
          <pc:sldMk cId="1147563973" sldId="266"/>
        </pc:sldMkLst>
        <pc:spChg chg="mod">
          <ac:chgData name="Iva Bujger" userId="c21289e2-fd1a-4230-8141-6e00ec7cf785" providerId="ADAL" clId="{FF823B6B-CE6B-4F87-AF76-A38EAC79CABA}" dt="2025-08-21T07:34:46.274" v="189" actId="20577"/>
          <ac:spMkLst>
            <pc:docMk/>
            <pc:sldMk cId="1147563973" sldId="266"/>
            <ac:spMk id="2" creationId="{57138F52-275B-A406-BCB9-BB0840079109}"/>
          </ac:spMkLst>
        </pc:spChg>
        <pc:graphicFrameChg chg="mod">
          <ac:chgData name="Iva Bujger" userId="c21289e2-fd1a-4230-8141-6e00ec7cf785" providerId="ADAL" clId="{FF823B6B-CE6B-4F87-AF76-A38EAC79CABA}" dt="2025-08-21T07:41:41.594" v="402" actId="20577"/>
          <ac:graphicFrameMkLst>
            <pc:docMk/>
            <pc:sldMk cId="1147563973" sldId="266"/>
            <ac:graphicFrameMk id="8" creationId="{209CE450-32BD-061C-A06D-4CDDBB36B65A}"/>
          </ac:graphicFrameMkLst>
        </pc:graphicFrameChg>
      </pc:sldChg>
      <pc:sldChg chg="modSp">
        <pc:chgData name="Iva Bujger" userId="c21289e2-fd1a-4230-8141-6e00ec7cf785" providerId="ADAL" clId="{FF823B6B-CE6B-4F87-AF76-A38EAC79CABA}" dt="2025-08-23T10:48:37.554" v="1456"/>
        <pc:sldMkLst>
          <pc:docMk/>
          <pc:sldMk cId="1871817118" sldId="267"/>
        </pc:sldMkLst>
        <pc:graphicFrameChg chg="mod">
          <ac:chgData name="Iva Bujger" userId="c21289e2-fd1a-4230-8141-6e00ec7cf785" providerId="ADAL" clId="{FF823B6B-CE6B-4F87-AF76-A38EAC79CABA}" dt="2025-08-23T10:48:37.554" v="1456"/>
          <ac:graphicFrameMkLst>
            <pc:docMk/>
            <pc:sldMk cId="1871817118" sldId="267"/>
            <ac:graphicFrameMk id="7" creationId="{0B93BF08-230D-5318-9144-46CFE2685301}"/>
          </ac:graphicFrameMkLst>
        </pc:graphicFrameChg>
      </pc:sldChg>
      <pc:sldChg chg="ord">
        <pc:chgData name="Iva Bujger" userId="c21289e2-fd1a-4230-8141-6e00ec7cf785" providerId="ADAL" clId="{FF823B6B-CE6B-4F87-AF76-A38EAC79CABA}" dt="2025-08-21T09:37:12.896" v="959"/>
        <pc:sldMkLst>
          <pc:docMk/>
          <pc:sldMk cId="907013238" sldId="270"/>
        </pc:sldMkLst>
      </pc:sldChg>
      <pc:sldChg chg="ord">
        <pc:chgData name="Iva Bujger" userId="c21289e2-fd1a-4230-8141-6e00ec7cf785" providerId="ADAL" clId="{FF823B6B-CE6B-4F87-AF76-A38EAC79CABA}" dt="2025-08-21T09:37:12.896" v="959"/>
        <pc:sldMkLst>
          <pc:docMk/>
          <pc:sldMk cId="1839834845" sldId="271"/>
        </pc:sldMkLst>
      </pc:sldChg>
      <pc:sldChg chg="ord">
        <pc:chgData name="Iva Bujger" userId="c21289e2-fd1a-4230-8141-6e00ec7cf785" providerId="ADAL" clId="{FF823B6B-CE6B-4F87-AF76-A38EAC79CABA}" dt="2025-08-21T09:37:12.896" v="959"/>
        <pc:sldMkLst>
          <pc:docMk/>
          <pc:sldMk cId="3354352625" sldId="272"/>
        </pc:sldMkLst>
      </pc:sldChg>
      <pc:sldChg chg="modSp mod">
        <pc:chgData name="Iva Bujger" userId="c21289e2-fd1a-4230-8141-6e00ec7cf785" providerId="ADAL" clId="{FF823B6B-CE6B-4F87-AF76-A38EAC79CABA}" dt="2025-08-25T18:21:29.046" v="1514" actId="13900"/>
        <pc:sldMkLst>
          <pc:docMk/>
          <pc:sldMk cId="3533841922" sldId="275"/>
        </pc:sldMkLst>
        <pc:spChg chg="mod">
          <ac:chgData name="Iva Bujger" userId="c21289e2-fd1a-4230-8141-6e00ec7cf785" providerId="ADAL" clId="{FF823B6B-CE6B-4F87-AF76-A38EAC79CABA}" dt="2025-08-25T18:21:29.046" v="1514" actId="13900"/>
          <ac:spMkLst>
            <pc:docMk/>
            <pc:sldMk cId="3533841922" sldId="275"/>
            <ac:spMk id="3" creationId="{16B40F7A-F0D3-85E8-EDBD-AABE9A5D7677}"/>
          </ac:spMkLst>
        </pc:spChg>
      </pc:sldChg>
      <pc:sldChg chg="modSp mod">
        <pc:chgData name="Iva Bujger" userId="c21289e2-fd1a-4230-8141-6e00ec7cf785" providerId="ADAL" clId="{FF823B6B-CE6B-4F87-AF76-A38EAC79CABA}" dt="2025-08-21T09:33:56.867" v="955" actId="20577"/>
        <pc:sldMkLst>
          <pc:docMk/>
          <pc:sldMk cId="2806817175" sldId="276"/>
        </pc:sldMkLst>
        <pc:spChg chg="mod">
          <ac:chgData name="Iva Bujger" userId="c21289e2-fd1a-4230-8141-6e00ec7cf785" providerId="ADAL" clId="{FF823B6B-CE6B-4F87-AF76-A38EAC79CABA}" dt="2025-08-21T09:33:56.867" v="955" actId="20577"/>
          <ac:spMkLst>
            <pc:docMk/>
            <pc:sldMk cId="2806817175" sldId="276"/>
            <ac:spMk id="3" creationId="{0809E089-A4DA-22DA-30AD-63CC14389823}"/>
          </ac:spMkLst>
        </pc:spChg>
      </pc:sldChg>
      <pc:sldChg chg="add del">
        <pc:chgData name="Iva Bujger" userId="c21289e2-fd1a-4230-8141-6e00ec7cf785" providerId="ADAL" clId="{FF823B6B-CE6B-4F87-AF76-A38EAC79CABA}" dt="2025-08-25T18:24:24.075" v="1519" actId="47"/>
        <pc:sldMkLst>
          <pc:docMk/>
          <pc:sldMk cId="126236116" sldId="314"/>
        </pc:sldMkLst>
      </pc:sldChg>
      <pc:sldChg chg="add">
        <pc:chgData name="Iva Bujger" userId="c21289e2-fd1a-4230-8141-6e00ec7cf785" providerId="ADAL" clId="{FF823B6B-CE6B-4F87-AF76-A38EAC79CABA}" dt="2025-08-23T09:48:30.728" v="1348"/>
        <pc:sldMkLst>
          <pc:docMk/>
          <pc:sldMk cId="4031330850" sldId="673"/>
        </pc:sldMkLst>
      </pc:sldChg>
      <pc:sldChg chg="add">
        <pc:chgData name="Iva Bujger" userId="c21289e2-fd1a-4230-8141-6e00ec7cf785" providerId="ADAL" clId="{FF823B6B-CE6B-4F87-AF76-A38EAC79CABA}" dt="2025-08-23T09:48:30.728" v="1348"/>
        <pc:sldMkLst>
          <pc:docMk/>
          <pc:sldMk cId="849303334" sldId="674"/>
        </pc:sldMkLst>
      </pc:sldChg>
      <pc:sldChg chg="add">
        <pc:chgData name="Iva Bujger" userId="c21289e2-fd1a-4230-8141-6e00ec7cf785" providerId="ADAL" clId="{FF823B6B-CE6B-4F87-AF76-A38EAC79CABA}" dt="2025-08-23T09:48:30.728" v="1348"/>
        <pc:sldMkLst>
          <pc:docMk/>
          <pc:sldMk cId="2043609004" sldId="675"/>
        </pc:sldMkLst>
      </pc:sldChg>
      <pc:sldChg chg="add">
        <pc:chgData name="Iva Bujger" userId="c21289e2-fd1a-4230-8141-6e00ec7cf785" providerId="ADAL" clId="{FF823B6B-CE6B-4F87-AF76-A38EAC79CABA}" dt="2025-08-23T09:48:30.728" v="1348"/>
        <pc:sldMkLst>
          <pc:docMk/>
          <pc:sldMk cId="2336552512" sldId="693"/>
        </pc:sldMkLst>
      </pc:sldChg>
      <pc:sldChg chg="add">
        <pc:chgData name="Iva Bujger" userId="c21289e2-fd1a-4230-8141-6e00ec7cf785" providerId="ADAL" clId="{FF823B6B-CE6B-4F87-AF76-A38EAC79CABA}" dt="2025-08-23T09:48:30.728" v="1348"/>
        <pc:sldMkLst>
          <pc:docMk/>
          <pc:sldMk cId="859584251" sldId="695"/>
        </pc:sldMkLst>
      </pc:sldChg>
      <pc:sldChg chg="add">
        <pc:chgData name="Iva Bujger" userId="c21289e2-fd1a-4230-8141-6e00ec7cf785" providerId="ADAL" clId="{FF823B6B-CE6B-4F87-AF76-A38EAC79CABA}" dt="2025-08-23T09:48:30.728" v="1348"/>
        <pc:sldMkLst>
          <pc:docMk/>
          <pc:sldMk cId="2445392603" sldId="697"/>
        </pc:sldMkLst>
      </pc:sldChg>
      <pc:sldChg chg="add">
        <pc:chgData name="Iva Bujger" userId="c21289e2-fd1a-4230-8141-6e00ec7cf785" providerId="ADAL" clId="{FF823B6B-CE6B-4F87-AF76-A38EAC79CABA}" dt="2025-08-23T09:48:30.728" v="1348"/>
        <pc:sldMkLst>
          <pc:docMk/>
          <pc:sldMk cId="750318085" sldId="699"/>
        </pc:sldMkLst>
      </pc:sldChg>
      <pc:sldChg chg="add">
        <pc:chgData name="Iva Bujger" userId="c21289e2-fd1a-4230-8141-6e00ec7cf785" providerId="ADAL" clId="{FF823B6B-CE6B-4F87-AF76-A38EAC79CABA}" dt="2025-08-23T09:48:30.728" v="1348"/>
        <pc:sldMkLst>
          <pc:docMk/>
          <pc:sldMk cId="2642886221" sldId="700"/>
        </pc:sldMkLst>
      </pc:sldChg>
      <pc:sldChg chg="add">
        <pc:chgData name="Iva Bujger" userId="c21289e2-fd1a-4230-8141-6e00ec7cf785" providerId="ADAL" clId="{FF823B6B-CE6B-4F87-AF76-A38EAC79CABA}" dt="2025-08-23T09:48:30.728" v="1348"/>
        <pc:sldMkLst>
          <pc:docMk/>
          <pc:sldMk cId="2276113706" sldId="701"/>
        </pc:sldMkLst>
      </pc:sldChg>
      <pc:sldChg chg="add">
        <pc:chgData name="Iva Bujger" userId="c21289e2-fd1a-4230-8141-6e00ec7cf785" providerId="ADAL" clId="{FF823B6B-CE6B-4F87-AF76-A38EAC79CABA}" dt="2025-08-23T09:48:30.728" v="1348"/>
        <pc:sldMkLst>
          <pc:docMk/>
          <pc:sldMk cId="2871680335" sldId="702"/>
        </pc:sldMkLst>
      </pc:sldChg>
      <pc:sldChg chg="add">
        <pc:chgData name="Iva Bujger" userId="c21289e2-fd1a-4230-8141-6e00ec7cf785" providerId="ADAL" clId="{FF823B6B-CE6B-4F87-AF76-A38EAC79CABA}" dt="2025-08-23T09:48:30.728" v="1348"/>
        <pc:sldMkLst>
          <pc:docMk/>
          <pc:sldMk cId="3195084874" sldId="704"/>
        </pc:sldMkLst>
      </pc:sldChg>
      <pc:sldChg chg="modSp del">
        <pc:chgData name="Iva Bujger" userId="c21289e2-fd1a-4230-8141-6e00ec7cf785" providerId="ADAL" clId="{FF823B6B-CE6B-4F87-AF76-A38EAC79CABA}" dt="2025-08-23T09:49:33.425" v="1350" actId="47"/>
        <pc:sldMkLst>
          <pc:docMk/>
          <pc:sldMk cId="3609547780" sldId="3516"/>
        </pc:sldMkLst>
      </pc:sldChg>
      <pc:sldChg chg="del">
        <pc:chgData name="Iva Bujger" userId="c21289e2-fd1a-4230-8141-6e00ec7cf785" providerId="ADAL" clId="{FF823B6B-CE6B-4F87-AF76-A38EAC79CABA}" dt="2025-08-23T09:49:27.098" v="1349" actId="47"/>
        <pc:sldMkLst>
          <pc:docMk/>
          <pc:sldMk cId="1593365268" sldId="3517"/>
        </pc:sldMkLst>
      </pc:sldChg>
      <pc:sldChg chg="del">
        <pc:chgData name="Iva Bujger" userId="c21289e2-fd1a-4230-8141-6e00ec7cf785" providerId="ADAL" clId="{FF823B6B-CE6B-4F87-AF76-A38EAC79CABA}" dt="2025-08-21T09:25:08.815" v="885" actId="47"/>
        <pc:sldMkLst>
          <pc:docMk/>
          <pc:sldMk cId="2883980417" sldId="3522"/>
        </pc:sldMkLst>
      </pc:sldChg>
      <pc:sldChg chg="modSp mod">
        <pc:chgData name="Iva Bujger" userId="c21289e2-fd1a-4230-8141-6e00ec7cf785" providerId="ADAL" clId="{FF823B6B-CE6B-4F87-AF76-A38EAC79CABA}" dt="2025-08-23T10:00:51.113" v="1358" actId="20577"/>
        <pc:sldMkLst>
          <pc:docMk/>
          <pc:sldMk cId="4046745311" sldId="3523"/>
        </pc:sldMkLst>
        <pc:spChg chg="mod">
          <ac:chgData name="Iva Bujger" userId="c21289e2-fd1a-4230-8141-6e00ec7cf785" providerId="ADAL" clId="{FF823B6B-CE6B-4F87-AF76-A38EAC79CABA}" dt="2025-08-23T10:00:51.113" v="1358" actId="20577"/>
          <ac:spMkLst>
            <pc:docMk/>
            <pc:sldMk cId="4046745311" sldId="3523"/>
            <ac:spMk id="3" creationId="{B514311A-E8B1-2E61-EBAB-FBEC112C5219}"/>
          </ac:spMkLst>
        </pc:spChg>
      </pc:sldChg>
      <pc:sldChg chg="addSp delSp modSp mod setBg modClrScheme chgLayout">
        <pc:chgData name="Iva Bujger" userId="c21289e2-fd1a-4230-8141-6e00ec7cf785" providerId="ADAL" clId="{FF823B6B-CE6B-4F87-AF76-A38EAC79CABA}" dt="2025-08-23T10:51:03.684" v="1471" actId="478"/>
        <pc:sldMkLst>
          <pc:docMk/>
          <pc:sldMk cId="1255592254" sldId="3560"/>
        </pc:sldMkLst>
        <pc:spChg chg="mod">
          <ac:chgData name="Iva Bujger" userId="c21289e2-fd1a-4230-8141-6e00ec7cf785" providerId="ADAL" clId="{FF823B6B-CE6B-4F87-AF76-A38EAC79CABA}" dt="2025-08-21T09:32:45.586" v="944" actId="207"/>
          <ac:spMkLst>
            <pc:docMk/>
            <pc:sldMk cId="1255592254" sldId="3560"/>
            <ac:spMk id="2" creationId="{F653E7A9-0AD1-1D9D-1EA2-3165D375F7AF}"/>
          </ac:spMkLst>
        </pc:spChg>
        <pc:spChg chg="add mod">
          <ac:chgData name="Iva Bujger" userId="c21289e2-fd1a-4230-8141-6e00ec7cf785" providerId="ADAL" clId="{FF823B6B-CE6B-4F87-AF76-A38EAC79CABA}" dt="2025-08-21T07:49:18.225" v="523" actId="26606"/>
          <ac:spMkLst>
            <pc:docMk/>
            <pc:sldMk cId="1255592254" sldId="3560"/>
            <ac:spMk id="9" creationId="{C01ED4D0-F87B-33F1-30CB-24027C36B5F8}"/>
          </ac:spMkLst>
        </pc:spChg>
        <pc:spChg chg="add mod">
          <ac:chgData name="Iva Bujger" userId="c21289e2-fd1a-4230-8141-6e00ec7cf785" providerId="ADAL" clId="{FF823B6B-CE6B-4F87-AF76-A38EAC79CABA}" dt="2025-08-21T07:49:18.225" v="523" actId="26606"/>
          <ac:spMkLst>
            <pc:docMk/>
            <pc:sldMk cId="1255592254" sldId="3560"/>
            <ac:spMk id="12" creationId="{1C76D484-7590-E437-0BAD-5CD72C0FDD8B}"/>
          </ac:spMkLst>
        </pc:spChg>
        <pc:graphicFrameChg chg="add mod">
          <ac:chgData name="Iva Bujger" userId="c21289e2-fd1a-4230-8141-6e00ec7cf785" providerId="ADAL" clId="{FF823B6B-CE6B-4F87-AF76-A38EAC79CABA}" dt="2025-08-23T10:50:55.312" v="1469" actId="478"/>
          <ac:graphicFrameMkLst>
            <pc:docMk/>
            <pc:sldMk cId="1255592254" sldId="3560"/>
            <ac:graphicFrameMk id="14" creationId="{9451A6BD-D273-EB16-78DD-B1F36A3320F0}"/>
          </ac:graphicFrameMkLst>
        </pc:graphicFrameChg>
      </pc:sldChg>
      <pc:sldChg chg="modSp add del mod setBg">
        <pc:chgData name="Iva Bujger" userId="c21289e2-fd1a-4230-8141-6e00ec7cf785" providerId="ADAL" clId="{FF823B6B-CE6B-4F87-AF76-A38EAC79CABA}" dt="2025-08-21T09:20:31.538" v="852" actId="20577"/>
        <pc:sldMkLst>
          <pc:docMk/>
          <pc:sldMk cId="2326172842" sldId="3562"/>
        </pc:sldMkLst>
        <pc:spChg chg="mod">
          <ac:chgData name="Iva Bujger" userId="c21289e2-fd1a-4230-8141-6e00ec7cf785" providerId="ADAL" clId="{FF823B6B-CE6B-4F87-AF76-A38EAC79CABA}" dt="2025-08-21T09:20:31.538" v="852" actId="20577"/>
          <ac:spMkLst>
            <pc:docMk/>
            <pc:sldMk cId="2326172842" sldId="3562"/>
            <ac:spMk id="3" creationId="{F7742174-B09E-6CCC-8B7F-A5E44D2760AD}"/>
          </ac:spMkLst>
        </pc:spChg>
      </pc:sldChg>
      <pc:sldChg chg="addSp delSp modSp mod">
        <pc:chgData name="Iva Bujger" userId="c21289e2-fd1a-4230-8141-6e00ec7cf785" providerId="ADAL" clId="{FF823B6B-CE6B-4F87-AF76-A38EAC79CABA}" dt="2025-08-23T10:50:18.325" v="1465" actId="255"/>
        <pc:sldMkLst>
          <pc:docMk/>
          <pc:sldMk cId="3845190951" sldId="3571"/>
        </pc:sldMkLst>
        <pc:spChg chg="mod">
          <ac:chgData name="Iva Bujger" userId="c21289e2-fd1a-4230-8141-6e00ec7cf785" providerId="ADAL" clId="{FF823B6B-CE6B-4F87-AF76-A38EAC79CABA}" dt="2025-08-23T10:50:18.325" v="1465" actId="255"/>
          <ac:spMkLst>
            <pc:docMk/>
            <pc:sldMk cId="3845190951" sldId="3571"/>
            <ac:spMk id="4" creationId="{3A7AB49A-D0B7-9C83-6A9F-641C678F47E0}"/>
          </ac:spMkLst>
        </pc:spChg>
        <pc:spChg chg="add mod">
          <ac:chgData name="Iva Bujger" userId="c21289e2-fd1a-4230-8141-6e00ec7cf785" providerId="ADAL" clId="{FF823B6B-CE6B-4F87-AF76-A38EAC79CABA}" dt="2025-08-23T10:50:13.332" v="1464" actId="255"/>
          <ac:spMkLst>
            <pc:docMk/>
            <pc:sldMk cId="3845190951" sldId="3571"/>
            <ac:spMk id="6" creationId="{AD291C6D-7DC3-E250-821A-35F2E1F3D207}"/>
          </ac:spMkLst>
        </pc:spChg>
      </pc:sldChg>
      <pc:sldChg chg="modSp mod">
        <pc:chgData name="Iva Bujger" userId="c21289e2-fd1a-4230-8141-6e00ec7cf785" providerId="ADAL" clId="{FF823B6B-CE6B-4F87-AF76-A38EAC79CABA}" dt="2025-08-23T10:20:39.168" v="1359" actId="20577"/>
        <pc:sldMkLst>
          <pc:docMk/>
          <pc:sldMk cId="156123050" sldId="3606"/>
        </pc:sldMkLst>
        <pc:graphicFrameChg chg="modGraphic">
          <ac:chgData name="Iva Bujger" userId="c21289e2-fd1a-4230-8141-6e00ec7cf785" providerId="ADAL" clId="{FF823B6B-CE6B-4F87-AF76-A38EAC79CABA}" dt="2025-08-23T10:20:39.168" v="1359" actId="20577"/>
          <ac:graphicFrameMkLst>
            <pc:docMk/>
            <pc:sldMk cId="156123050" sldId="3606"/>
            <ac:graphicFrameMk id="4" creationId="{454D77E3-9862-5701-4596-52D9A9425A06}"/>
          </ac:graphicFrameMkLst>
        </pc:graphicFrameChg>
      </pc:sldChg>
      <pc:sldChg chg="modSp mod">
        <pc:chgData name="Iva Bujger" userId="c21289e2-fd1a-4230-8141-6e00ec7cf785" providerId="ADAL" clId="{FF823B6B-CE6B-4F87-AF76-A38EAC79CABA}" dt="2025-08-21T09:31:56.711" v="939" actId="207"/>
        <pc:sldMkLst>
          <pc:docMk/>
          <pc:sldMk cId="1965774187" sldId="3607"/>
        </pc:sldMkLst>
        <pc:graphicFrameChg chg="modGraphic">
          <ac:chgData name="Iva Bujger" userId="c21289e2-fd1a-4230-8141-6e00ec7cf785" providerId="ADAL" clId="{FF823B6B-CE6B-4F87-AF76-A38EAC79CABA}" dt="2025-08-21T09:31:56.711" v="939" actId="207"/>
          <ac:graphicFrameMkLst>
            <pc:docMk/>
            <pc:sldMk cId="1965774187" sldId="3607"/>
            <ac:graphicFrameMk id="6" creationId="{FC91ECF3-8386-46DA-9613-AE255D60FEA7}"/>
          </ac:graphicFrameMkLst>
        </pc:graphicFrameChg>
      </pc:sldChg>
      <pc:sldChg chg="modSp mod">
        <pc:chgData name="Iva Bujger" userId="c21289e2-fd1a-4230-8141-6e00ec7cf785" providerId="ADAL" clId="{FF823B6B-CE6B-4F87-AF76-A38EAC79CABA}" dt="2025-08-21T09:32:10.420" v="943" actId="207"/>
        <pc:sldMkLst>
          <pc:docMk/>
          <pc:sldMk cId="1325749254" sldId="3608"/>
        </pc:sldMkLst>
        <pc:graphicFrameChg chg="modGraphic">
          <ac:chgData name="Iva Bujger" userId="c21289e2-fd1a-4230-8141-6e00ec7cf785" providerId="ADAL" clId="{FF823B6B-CE6B-4F87-AF76-A38EAC79CABA}" dt="2025-08-21T09:32:10.420" v="943" actId="207"/>
          <ac:graphicFrameMkLst>
            <pc:docMk/>
            <pc:sldMk cId="1325749254" sldId="3608"/>
            <ac:graphicFrameMk id="3" creationId="{E5565F2E-0314-15E5-DE96-7A02EEAE0C16}"/>
          </ac:graphicFrameMkLst>
        </pc:graphicFrameChg>
      </pc:sldChg>
      <pc:sldChg chg="del">
        <pc:chgData name="Iva Bujger" userId="c21289e2-fd1a-4230-8141-6e00ec7cf785" providerId="ADAL" clId="{FF823B6B-CE6B-4F87-AF76-A38EAC79CABA}" dt="2025-08-21T06:31:31.821" v="69" actId="47"/>
        <pc:sldMkLst>
          <pc:docMk/>
          <pc:sldMk cId="344681313" sldId="3609"/>
        </pc:sldMkLst>
      </pc:sldChg>
      <pc:sldChg chg="del">
        <pc:chgData name="Iva Bujger" userId="c21289e2-fd1a-4230-8141-6e00ec7cf785" providerId="ADAL" clId="{FF823B6B-CE6B-4F87-AF76-A38EAC79CABA}" dt="2025-08-21T06:32:04.913" v="80" actId="47"/>
        <pc:sldMkLst>
          <pc:docMk/>
          <pc:sldMk cId="3328133058" sldId="3610"/>
        </pc:sldMkLst>
      </pc:sldChg>
      <pc:sldChg chg="del">
        <pc:chgData name="Iva Bujger" userId="c21289e2-fd1a-4230-8141-6e00ec7cf785" providerId="ADAL" clId="{FF823B6B-CE6B-4F87-AF76-A38EAC79CABA}" dt="2025-08-21T06:32:18.482" v="82" actId="47"/>
        <pc:sldMkLst>
          <pc:docMk/>
          <pc:sldMk cId="1702176781" sldId="3611"/>
        </pc:sldMkLst>
      </pc:sldChg>
      <pc:sldChg chg="modSp mod">
        <pc:chgData name="Iva Bujger" userId="c21289e2-fd1a-4230-8141-6e00ec7cf785" providerId="ADAL" clId="{FF823B6B-CE6B-4F87-AF76-A38EAC79CABA}" dt="2025-08-21T09:32:57.496" v="946" actId="207"/>
        <pc:sldMkLst>
          <pc:docMk/>
          <pc:sldMk cId="3665915295" sldId="3612"/>
        </pc:sldMkLst>
        <pc:spChg chg="mod">
          <ac:chgData name="Iva Bujger" userId="c21289e2-fd1a-4230-8141-6e00ec7cf785" providerId="ADAL" clId="{FF823B6B-CE6B-4F87-AF76-A38EAC79CABA}" dt="2025-08-21T07:50:38.659" v="555" actId="20577"/>
          <ac:spMkLst>
            <pc:docMk/>
            <pc:sldMk cId="3665915295" sldId="3612"/>
            <ac:spMk id="2" creationId="{364D95D2-57D7-7DC0-6568-4D6CD5C75CC8}"/>
          </ac:spMkLst>
        </pc:spChg>
        <pc:spChg chg="mod">
          <ac:chgData name="Iva Bujger" userId="c21289e2-fd1a-4230-8141-6e00ec7cf785" providerId="ADAL" clId="{FF823B6B-CE6B-4F87-AF76-A38EAC79CABA}" dt="2025-08-21T09:32:57.496" v="946" actId="207"/>
          <ac:spMkLst>
            <pc:docMk/>
            <pc:sldMk cId="3665915295" sldId="3612"/>
            <ac:spMk id="3" creationId="{D8CCAA8A-4B2E-ACFA-7376-C273365B673A}"/>
          </ac:spMkLst>
        </pc:spChg>
      </pc:sldChg>
      <pc:sldChg chg="modSp mod">
        <pc:chgData name="Iva Bujger" userId="c21289e2-fd1a-4230-8141-6e00ec7cf785" providerId="ADAL" clId="{FF823B6B-CE6B-4F87-AF76-A38EAC79CABA}" dt="2025-08-21T09:32:52.801" v="945" actId="207"/>
        <pc:sldMkLst>
          <pc:docMk/>
          <pc:sldMk cId="1053948724" sldId="3613"/>
        </pc:sldMkLst>
        <pc:spChg chg="mod">
          <ac:chgData name="Iva Bujger" userId="c21289e2-fd1a-4230-8141-6e00ec7cf785" providerId="ADAL" clId="{FF823B6B-CE6B-4F87-AF76-A38EAC79CABA}" dt="2025-08-21T07:50:20.256" v="542" actId="20577"/>
          <ac:spMkLst>
            <pc:docMk/>
            <pc:sldMk cId="1053948724" sldId="3613"/>
            <ac:spMk id="2" creationId="{922249F7-0924-4F18-BB1E-BF3097C039EC}"/>
          </ac:spMkLst>
        </pc:spChg>
        <pc:spChg chg="mod">
          <ac:chgData name="Iva Bujger" userId="c21289e2-fd1a-4230-8141-6e00ec7cf785" providerId="ADAL" clId="{FF823B6B-CE6B-4F87-AF76-A38EAC79CABA}" dt="2025-08-21T09:32:52.801" v="945" actId="207"/>
          <ac:spMkLst>
            <pc:docMk/>
            <pc:sldMk cId="1053948724" sldId="3613"/>
            <ac:spMk id="3" creationId="{E9C246EE-8DF3-CFD8-5DF8-7AD8047B5C77}"/>
          </ac:spMkLst>
        </pc:spChg>
      </pc:sldChg>
      <pc:sldChg chg="del">
        <pc:chgData name="Iva Bujger" userId="c21289e2-fd1a-4230-8141-6e00ec7cf785" providerId="ADAL" clId="{FF823B6B-CE6B-4F87-AF76-A38EAC79CABA}" dt="2025-08-21T09:08:38.177" v="773" actId="47"/>
        <pc:sldMkLst>
          <pc:docMk/>
          <pc:sldMk cId="2474286344" sldId="3614"/>
        </pc:sldMkLst>
      </pc:sldChg>
      <pc:sldChg chg="addSp modSp mod">
        <pc:chgData name="Iva Bujger" userId="c21289e2-fd1a-4230-8141-6e00ec7cf785" providerId="ADAL" clId="{FF823B6B-CE6B-4F87-AF76-A38EAC79CABA}" dt="2025-08-21T09:33:04.483" v="947" actId="207"/>
        <pc:sldMkLst>
          <pc:docMk/>
          <pc:sldMk cId="1769727953" sldId="3615"/>
        </pc:sldMkLst>
        <pc:spChg chg="mod">
          <ac:chgData name="Iva Bujger" userId="c21289e2-fd1a-4230-8141-6e00ec7cf785" providerId="ADAL" clId="{FF823B6B-CE6B-4F87-AF76-A38EAC79CABA}" dt="2025-08-21T09:04:09.960" v="730" actId="27636"/>
          <ac:spMkLst>
            <pc:docMk/>
            <pc:sldMk cId="1769727953" sldId="3615"/>
            <ac:spMk id="2" creationId="{7EA1B1EA-EC1D-D071-F0DA-5DE2337290C3}"/>
          </ac:spMkLst>
        </pc:spChg>
        <pc:spChg chg="mod">
          <ac:chgData name="Iva Bujger" userId="c21289e2-fd1a-4230-8141-6e00ec7cf785" providerId="ADAL" clId="{FF823B6B-CE6B-4F87-AF76-A38EAC79CABA}" dt="2025-08-21T09:33:04.483" v="947" actId="207"/>
          <ac:spMkLst>
            <pc:docMk/>
            <pc:sldMk cId="1769727953" sldId="3615"/>
            <ac:spMk id="3" creationId="{1F545C6B-5023-E847-BE33-55F0D5D21341}"/>
          </ac:spMkLst>
        </pc:spChg>
        <pc:spChg chg="add mod">
          <ac:chgData name="Iva Bujger" userId="c21289e2-fd1a-4230-8141-6e00ec7cf785" providerId="ADAL" clId="{FF823B6B-CE6B-4F87-AF76-A38EAC79CABA}" dt="2025-08-21T09:04:42.878" v="736" actId="13822"/>
          <ac:spMkLst>
            <pc:docMk/>
            <pc:sldMk cId="1769727953" sldId="3615"/>
            <ac:spMk id="5" creationId="{CCEAE896-6BBE-5BC3-91B2-B9345978CC08}"/>
          </ac:spMkLst>
        </pc:spChg>
      </pc:sldChg>
      <pc:sldChg chg="addSp delSp modSp mod">
        <pc:chgData name="Iva Bujger" userId="c21289e2-fd1a-4230-8141-6e00ec7cf785" providerId="ADAL" clId="{FF823B6B-CE6B-4F87-AF76-A38EAC79CABA}" dt="2025-08-21T09:33:09.026" v="948" actId="207"/>
        <pc:sldMkLst>
          <pc:docMk/>
          <pc:sldMk cId="27250764" sldId="3616"/>
        </pc:sldMkLst>
        <pc:spChg chg="mod">
          <ac:chgData name="Iva Bujger" userId="c21289e2-fd1a-4230-8141-6e00ec7cf785" providerId="ADAL" clId="{FF823B6B-CE6B-4F87-AF76-A38EAC79CABA}" dt="2025-08-21T09:33:09.026" v="948" actId="207"/>
          <ac:spMkLst>
            <pc:docMk/>
            <pc:sldMk cId="27250764" sldId="3616"/>
            <ac:spMk id="3" creationId="{3426DEC1-8C42-A4CE-23F3-BBC794C5042B}"/>
          </ac:spMkLst>
        </pc:spChg>
        <pc:spChg chg="add mod">
          <ac:chgData name="Iva Bujger" userId="c21289e2-fd1a-4230-8141-6e00ec7cf785" providerId="ADAL" clId="{FF823B6B-CE6B-4F87-AF76-A38EAC79CABA}" dt="2025-08-21T09:05:42.917" v="745" actId="1076"/>
          <ac:spMkLst>
            <pc:docMk/>
            <pc:sldMk cId="27250764" sldId="3616"/>
            <ac:spMk id="6" creationId="{99F98886-B0DB-3C67-E022-5B8F5BCE1058}"/>
          </ac:spMkLst>
        </pc:spChg>
      </pc:sldChg>
      <pc:sldChg chg="modSp mod">
        <pc:chgData name="Iva Bujger" userId="c21289e2-fd1a-4230-8141-6e00ec7cf785" providerId="ADAL" clId="{FF823B6B-CE6B-4F87-AF76-A38EAC79CABA}" dt="2025-08-21T09:34:11.036" v="957" actId="207"/>
        <pc:sldMkLst>
          <pc:docMk/>
          <pc:sldMk cId="1967178411" sldId="3620"/>
        </pc:sldMkLst>
        <pc:graphicFrameChg chg="modGraphic">
          <ac:chgData name="Iva Bujger" userId="c21289e2-fd1a-4230-8141-6e00ec7cf785" providerId="ADAL" clId="{FF823B6B-CE6B-4F87-AF76-A38EAC79CABA}" dt="2025-08-21T09:34:11.036" v="957" actId="207"/>
          <ac:graphicFrameMkLst>
            <pc:docMk/>
            <pc:sldMk cId="1967178411" sldId="3620"/>
            <ac:graphicFrameMk id="5" creationId="{1CA8E8D6-2104-C8A5-0EE4-C3D34CA14959}"/>
          </ac:graphicFrameMkLst>
        </pc:graphicFrameChg>
      </pc:sldChg>
      <pc:sldChg chg="modSp add del mod">
        <pc:chgData name="Iva Bujger" userId="c21289e2-fd1a-4230-8141-6e00ec7cf785" providerId="ADAL" clId="{FF823B6B-CE6B-4F87-AF76-A38EAC79CABA}" dt="2025-08-25T18:23:33.493" v="1518" actId="47"/>
        <pc:sldMkLst>
          <pc:docMk/>
          <pc:sldMk cId="1778176396" sldId="3621"/>
        </pc:sldMkLst>
      </pc:sldChg>
      <pc:sldChg chg="delSp modSp add mod">
        <pc:chgData name="Iva Bujger" userId="c21289e2-fd1a-4230-8141-6e00ec7cf785" providerId="ADAL" clId="{FF823B6B-CE6B-4F87-AF76-A38EAC79CABA}" dt="2025-08-21T07:39:17.313" v="347" actId="20577"/>
        <pc:sldMkLst>
          <pc:docMk/>
          <pc:sldMk cId="1258383146" sldId="3622"/>
        </pc:sldMkLst>
        <pc:spChg chg="mod">
          <ac:chgData name="Iva Bujger" userId="c21289e2-fd1a-4230-8141-6e00ec7cf785" providerId="ADAL" clId="{FF823B6B-CE6B-4F87-AF76-A38EAC79CABA}" dt="2025-08-21T07:24:02.213" v="106" actId="20577"/>
          <ac:spMkLst>
            <pc:docMk/>
            <pc:sldMk cId="1258383146" sldId="3622"/>
            <ac:spMk id="2" creationId="{598769B5-5C5A-A903-C525-B417FEF82D12}"/>
          </ac:spMkLst>
        </pc:spChg>
        <pc:graphicFrameChg chg="mod">
          <ac:chgData name="Iva Bujger" userId="c21289e2-fd1a-4230-8141-6e00ec7cf785" providerId="ADAL" clId="{FF823B6B-CE6B-4F87-AF76-A38EAC79CABA}" dt="2025-08-21T07:39:17.313" v="347" actId="20577"/>
          <ac:graphicFrameMkLst>
            <pc:docMk/>
            <pc:sldMk cId="1258383146" sldId="3622"/>
            <ac:graphicFrameMk id="5" creationId="{2C213933-14BC-4C31-514E-8923092B6C44}"/>
          </ac:graphicFrameMkLst>
        </pc:graphicFrameChg>
      </pc:sldChg>
      <pc:sldChg chg="addSp delSp modSp add mod">
        <pc:chgData name="Iva Bujger" userId="c21289e2-fd1a-4230-8141-6e00ec7cf785" providerId="ADAL" clId="{FF823B6B-CE6B-4F87-AF76-A38EAC79CABA}" dt="2025-08-21T07:44:18.326" v="418" actId="478"/>
        <pc:sldMkLst>
          <pc:docMk/>
          <pc:sldMk cId="3873716051" sldId="3623"/>
        </pc:sldMkLst>
        <pc:spChg chg="mod">
          <ac:chgData name="Iva Bujger" userId="c21289e2-fd1a-4230-8141-6e00ec7cf785" providerId="ADAL" clId="{FF823B6B-CE6B-4F87-AF76-A38EAC79CABA}" dt="2025-08-21T07:42:57.821" v="405"/>
          <ac:spMkLst>
            <pc:docMk/>
            <pc:sldMk cId="3873716051" sldId="3623"/>
            <ac:spMk id="2" creationId="{B7537A6E-2B1A-E4E6-BD24-44C63A2F4273}"/>
          </ac:spMkLst>
        </pc:spChg>
        <pc:graphicFrameChg chg="add del mod">
          <ac:chgData name="Iva Bujger" userId="c21289e2-fd1a-4230-8141-6e00ec7cf785" providerId="ADAL" clId="{FF823B6B-CE6B-4F87-AF76-A38EAC79CABA}" dt="2025-08-21T07:44:18.326" v="418" actId="478"/>
          <ac:graphicFrameMkLst>
            <pc:docMk/>
            <pc:sldMk cId="3873716051" sldId="3623"/>
            <ac:graphicFrameMk id="7" creationId="{28327047-93ED-D6E3-2DCF-67FFBC5372C5}"/>
          </ac:graphicFrameMkLst>
        </pc:graphicFrameChg>
      </pc:sldChg>
      <pc:sldChg chg="addSp delSp modSp add mod setBg">
        <pc:chgData name="Iva Bujger" userId="c21289e2-fd1a-4230-8141-6e00ec7cf785" providerId="ADAL" clId="{FF823B6B-CE6B-4F87-AF76-A38EAC79CABA}" dt="2025-08-23T10:50:32.231" v="1466" actId="478"/>
        <pc:sldMkLst>
          <pc:docMk/>
          <pc:sldMk cId="2522126143" sldId="3624"/>
        </pc:sldMkLst>
        <pc:spChg chg="mod">
          <ac:chgData name="Iva Bujger" userId="c21289e2-fd1a-4230-8141-6e00ec7cf785" providerId="ADAL" clId="{FF823B6B-CE6B-4F87-AF76-A38EAC79CABA}" dt="2025-08-21T07:46:38.263" v="434" actId="26606"/>
          <ac:spMkLst>
            <pc:docMk/>
            <pc:sldMk cId="2522126143" sldId="3624"/>
            <ac:spMk id="2" creationId="{5F125B05-7AEB-4DD1-4C0A-949CE127F353}"/>
          </ac:spMkLst>
        </pc:spChg>
        <pc:spChg chg="add">
          <ac:chgData name="Iva Bujger" userId="c21289e2-fd1a-4230-8141-6e00ec7cf785" providerId="ADAL" clId="{FF823B6B-CE6B-4F87-AF76-A38EAC79CABA}" dt="2025-08-21T07:46:38.263" v="434" actId="26606"/>
          <ac:spMkLst>
            <pc:docMk/>
            <pc:sldMk cId="2522126143" sldId="3624"/>
            <ac:spMk id="10" creationId="{B4D69A5C-C2EC-FDF4-9565-D629CCEB3B17}"/>
          </ac:spMkLst>
        </pc:spChg>
        <pc:spChg chg="add">
          <ac:chgData name="Iva Bujger" userId="c21289e2-fd1a-4230-8141-6e00ec7cf785" providerId="ADAL" clId="{FF823B6B-CE6B-4F87-AF76-A38EAC79CABA}" dt="2025-08-21T07:46:38.263" v="434" actId="26606"/>
          <ac:spMkLst>
            <pc:docMk/>
            <pc:sldMk cId="2522126143" sldId="3624"/>
            <ac:spMk id="14" creationId="{6B32E762-179A-1AF2-3436-A0A70D55D322}"/>
          </ac:spMkLst>
        </pc:spChg>
        <pc:graphicFrameChg chg="add mod">
          <ac:chgData name="Iva Bujger" userId="c21289e2-fd1a-4230-8141-6e00ec7cf785" providerId="ADAL" clId="{FF823B6B-CE6B-4F87-AF76-A38EAC79CABA}" dt="2025-08-21T07:47:00.186" v="439" actId="207"/>
          <ac:graphicFrameMkLst>
            <pc:docMk/>
            <pc:sldMk cId="2522126143" sldId="3624"/>
            <ac:graphicFrameMk id="6" creationId="{10CAEF54-254A-406A-C429-DFA05F2A43F0}"/>
          </ac:graphicFrameMkLst>
        </pc:graphicFrameChg>
      </pc:sldChg>
      <pc:sldChg chg="addSp delSp modSp add mod">
        <pc:chgData name="Iva Bujger" userId="c21289e2-fd1a-4230-8141-6e00ec7cf785" providerId="ADAL" clId="{FF823B6B-CE6B-4F87-AF76-A38EAC79CABA}" dt="2025-08-21T09:33:39.774" v="953" actId="1076"/>
        <pc:sldMkLst>
          <pc:docMk/>
          <pc:sldMk cId="4206284841" sldId="3625"/>
        </pc:sldMkLst>
        <pc:spChg chg="add mod">
          <ac:chgData name="Iva Bujger" userId="c21289e2-fd1a-4230-8141-6e00ec7cf785" providerId="ADAL" clId="{FF823B6B-CE6B-4F87-AF76-A38EAC79CABA}" dt="2025-08-21T09:33:29.483" v="949" actId="207"/>
          <ac:spMkLst>
            <pc:docMk/>
            <pc:sldMk cId="4206284841" sldId="3625"/>
            <ac:spMk id="2" creationId="{16612D85-A526-C16D-AEC2-50F97CB82A6A}"/>
          </ac:spMkLst>
        </pc:spChg>
        <pc:spChg chg="mod">
          <ac:chgData name="Iva Bujger" userId="c21289e2-fd1a-4230-8141-6e00ec7cf785" providerId="ADAL" clId="{FF823B6B-CE6B-4F87-AF76-A38EAC79CABA}" dt="2025-08-21T09:33:38.019" v="952" actId="207"/>
          <ac:spMkLst>
            <pc:docMk/>
            <pc:sldMk cId="4206284841" sldId="3625"/>
            <ac:spMk id="6" creationId="{9EB48B99-0A9E-4897-6573-93D89A2D314C}"/>
          </ac:spMkLst>
        </pc:spChg>
        <pc:spChg chg="mod">
          <ac:chgData name="Iva Bujger" userId="c21289e2-fd1a-4230-8141-6e00ec7cf785" providerId="ADAL" clId="{FF823B6B-CE6B-4F87-AF76-A38EAC79CABA}" dt="2025-08-21T09:33:39.774" v="953" actId="1076"/>
          <ac:spMkLst>
            <pc:docMk/>
            <pc:sldMk cId="4206284841" sldId="3625"/>
            <ac:spMk id="14" creationId="{7065A9D5-B2A1-B769-6DFB-E03E194CBEB7}"/>
          </ac:spMkLst>
        </pc:spChg>
        <pc:spChg chg="mod">
          <ac:chgData name="Iva Bujger" userId="c21289e2-fd1a-4230-8141-6e00ec7cf785" providerId="ADAL" clId="{FF823B6B-CE6B-4F87-AF76-A38EAC79CABA}" dt="2025-08-21T08:45:20.567" v="653" actId="20577"/>
          <ac:spMkLst>
            <pc:docMk/>
            <pc:sldMk cId="4206284841" sldId="3625"/>
            <ac:spMk id="17" creationId="{DF779878-38EF-BF69-E54F-BEFE823CAA7C}"/>
          </ac:spMkLst>
        </pc:spChg>
        <pc:spChg chg="mod">
          <ac:chgData name="Iva Bujger" userId="c21289e2-fd1a-4230-8141-6e00ec7cf785" providerId="ADAL" clId="{FF823B6B-CE6B-4F87-AF76-A38EAC79CABA}" dt="2025-08-21T09:33:32.621" v="950" actId="207"/>
          <ac:spMkLst>
            <pc:docMk/>
            <pc:sldMk cId="4206284841" sldId="3625"/>
            <ac:spMk id="18" creationId="{4F21B9D1-CACF-02E7-9CEE-F39A1A5A07D8}"/>
          </ac:spMkLst>
        </pc:spChg>
      </pc:sldChg>
      <pc:sldChg chg="modSp add mod">
        <pc:chgData name="Iva Bujger" userId="c21289e2-fd1a-4230-8141-6e00ec7cf785" providerId="ADAL" clId="{FF823B6B-CE6B-4F87-AF76-A38EAC79CABA}" dt="2025-08-21T09:24:31.039" v="877" actId="6549"/>
        <pc:sldMkLst>
          <pc:docMk/>
          <pc:sldMk cId="4074391375" sldId="3626"/>
        </pc:sldMkLst>
        <pc:spChg chg="mod">
          <ac:chgData name="Iva Bujger" userId="c21289e2-fd1a-4230-8141-6e00ec7cf785" providerId="ADAL" clId="{FF823B6B-CE6B-4F87-AF76-A38EAC79CABA}" dt="2025-08-21T09:24:31.039" v="877" actId="6549"/>
          <ac:spMkLst>
            <pc:docMk/>
            <pc:sldMk cId="4074391375" sldId="3626"/>
            <ac:spMk id="3" creationId="{782613BC-175F-28BD-E783-D2EFAF822089}"/>
          </ac:spMkLst>
        </pc:spChg>
      </pc:sldChg>
      <pc:sldChg chg="addSp delSp modSp add mod">
        <pc:chgData name="Iva Bujger" userId="c21289e2-fd1a-4230-8141-6e00ec7cf785" providerId="ADAL" clId="{FF823B6B-CE6B-4F87-AF76-A38EAC79CABA}" dt="2025-08-21T10:02:44.953" v="1347" actId="207"/>
        <pc:sldMkLst>
          <pc:docMk/>
          <pc:sldMk cId="596576214" sldId="3627"/>
        </pc:sldMkLst>
        <pc:spChg chg="mod">
          <ac:chgData name="Iva Bujger" userId="c21289e2-fd1a-4230-8141-6e00ec7cf785" providerId="ADAL" clId="{FF823B6B-CE6B-4F87-AF76-A38EAC79CABA}" dt="2025-08-21T09:37:44.840" v="997" actId="20577"/>
          <ac:spMkLst>
            <pc:docMk/>
            <pc:sldMk cId="596576214" sldId="3627"/>
            <ac:spMk id="2" creationId="{25BA837A-E307-9315-DBEA-FA879461EECE}"/>
          </ac:spMkLst>
        </pc:spChg>
        <pc:spChg chg="add mod">
          <ac:chgData name="Iva Bujger" userId="c21289e2-fd1a-4230-8141-6e00ec7cf785" providerId="ADAL" clId="{FF823B6B-CE6B-4F87-AF76-A38EAC79CABA}" dt="2025-08-21T09:53:05.814" v="1182" actId="13822"/>
          <ac:spMkLst>
            <pc:docMk/>
            <pc:sldMk cId="596576214" sldId="3627"/>
            <ac:spMk id="9" creationId="{9AB2E925-41B7-6007-340A-11E173CE8013}"/>
          </ac:spMkLst>
        </pc:spChg>
        <pc:spChg chg="add mod">
          <ac:chgData name="Iva Bujger" userId="c21289e2-fd1a-4230-8141-6e00ec7cf785" providerId="ADAL" clId="{FF823B6B-CE6B-4F87-AF76-A38EAC79CABA}" dt="2025-08-21T09:56:32.691" v="1228" actId="20577"/>
          <ac:spMkLst>
            <pc:docMk/>
            <pc:sldMk cId="596576214" sldId="3627"/>
            <ac:spMk id="10" creationId="{4764BDE2-9F22-6EF5-FC57-9C058A9A3A74}"/>
          </ac:spMkLst>
        </pc:spChg>
        <pc:graphicFrameChg chg="add mod modGraphic">
          <ac:chgData name="Iva Bujger" userId="c21289e2-fd1a-4230-8141-6e00ec7cf785" providerId="ADAL" clId="{FF823B6B-CE6B-4F87-AF76-A38EAC79CABA}" dt="2025-08-21T10:02:44.953" v="1347" actId="207"/>
          <ac:graphicFrameMkLst>
            <pc:docMk/>
            <pc:sldMk cId="596576214" sldId="3627"/>
            <ac:graphicFrameMk id="11" creationId="{CDD24073-3F1C-8BDB-4FED-746C59A9926C}"/>
          </ac:graphicFrameMkLst>
        </pc:graphicFrameChg>
      </pc:sldChg>
      <pc:sldChg chg="new del">
        <pc:chgData name="Iva Bujger" userId="c21289e2-fd1a-4230-8141-6e00ec7cf785" providerId="ADAL" clId="{FF823B6B-CE6B-4F87-AF76-A38EAC79CABA}" dt="2025-08-21T09:37:27.686" v="961" actId="47"/>
        <pc:sldMkLst>
          <pc:docMk/>
          <pc:sldMk cId="3128758601" sldId="3627"/>
        </pc:sldMkLst>
      </pc:sldChg>
      <pc:sldChg chg="addSp delSp modSp new mod">
        <pc:chgData name="Iva Bujger" userId="c21289e2-fd1a-4230-8141-6e00ec7cf785" providerId="ADAL" clId="{FF823B6B-CE6B-4F87-AF76-A38EAC79CABA}" dt="2025-08-23T10:35:12.671" v="1447" actId="20577"/>
        <pc:sldMkLst>
          <pc:docMk/>
          <pc:sldMk cId="3136145360" sldId="3628"/>
        </pc:sldMkLst>
        <pc:spChg chg="mod">
          <ac:chgData name="Iva Bujger" userId="c21289e2-fd1a-4230-8141-6e00ec7cf785" providerId="ADAL" clId="{FF823B6B-CE6B-4F87-AF76-A38EAC79CABA}" dt="2025-08-23T10:27:01.241" v="1385" actId="207"/>
          <ac:spMkLst>
            <pc:docMk/>
            <pc:sldMk cId="3136145360" sldId="3628"/>
            <ac:spMk id="2" creationId="{4151426D-2C7B-3A6B-1056-6957C7607A52}"/>
          </ac:spMkLst>
        </pc:spChg>
        <pc:spChg chg="mod">
          <ac:chgData name="Iva Bujger" userId="c21289e2-fd1a-4230-8141-6e00ec7cf785" providerId="ADAL" clId="{FF823B6B-CE6B-4F87-AF76-A38EAC79CABA}" dt="2025-08-23T10:35:12.671" v="1447" actId="20577"/>
          <ac:spMkLst>
            <pc:docMk/>
            <pc:sldMk cId="3136145360" sldId="3628"/>
            <ac:spMk id="3" creationId="{3E2055CD-1895-5025-5539-932DC44A347D}"/>
          </ac:spMkLst>
        </pc:spChg>
        <pc:spChg chg="add mod">
          <ac:chgData name="Iva Bujger" userId="c21289e2-fd1a-4230-8141-6e00ec7cf785" providerId="ADAL" clId="{FF823B6B-CE6B-4F87-AF76-A38EAC79CABA}" dt="2025-08-23T10:30:29.555" v="1403" actId="207"/>
          <ac:spMkLst>
            <pc:docMk/>
            <pc:sldMk cId="3136145360" sldId="3628"/>
            <ac:spMk id="7" creationId="{975B2396-B2FD-6771-CCFB-8633EC9B1802}"/>
          </ac:spMkLst>
        </pc:spChg>
      </pc:sldChg>
    </pc:docChg>
  </pc:docChgLst>
  <pc:docChgLst>
    <pc:chgData name="Iva Bujger" userId="c21289e2-fd1a-4230-8141-6e00ec7cf785" providerId="ADAL" clId="{2B558B03-4115-40E4-83D1-0B3227C0689F}"/>
    <pc:docChg chg="undo redo custSel addSld delSld modSld sldOrd">
      <pc:chgData name="Iva Bujger" userId="c21289e2-fd1a-4230-8141-6e00ec7cf785" providerId="ADAL" clId="{2B558B03-4115-40E4-83D1-0B3227C0689F}" dt="2024-09-04T12:16:52.246" v="1986"/>
      <pc:docMkLst>
        <pc:docMk/>
      </pc:docMkLst>
      <pc:sldChg chg="delSp modSp mod">
        <pc:chgData name="Iva Bujger" userId="c21289e2-fd1a-4230-8141-6e00ec7cf785" providerId="ADAL" clId="{2B558B03-4115-40E4-83D1-0B3227C0689F}" dt="2024-09-04T08:48:24.943" v="761" actId="20577"/>
        <pc:sldMkLst>
          <pc:docMk/>
          <pc:sldMk cId="245038416" sldId="257"/>
        </pc:sldMkLst>
      </pc:sldChg>
      <pc:sldChg chg="modSp mod">
        <pc:chgData name="Iva Bujger" userId="c21289e2-fd1a-4230-8141-6e00ec7cf785" providerId="ADAL" clId="{2B558B03-4115-40E4-83D1-0B3227C0689F}" dt="2024-09-04T10:36:07.318" v="1977" actId="13900"/>
        <pc:sldMkLst>
          <pc:docMk/>
          <pc:sldMk cId="907013238" sldId="270"/>
        </pc:sldMkLst>
      </pc:sldChg>
      <pc:sldChg chg="modSp mod">
        <pc:chgData name="Iva Bujger" userId="c21289e2-fd1a-4230-8141-6e00ec7cf785" providerId="ADAL" clId="{2B558B03-4115-40E4-83D1-0B3227C0689F}" dt="2024-09-04T10:36:16.427" v="1978" actId="13900"/>
        <pc:sldMkLst>
          <pc:docMk/>
          <pc:sldMk cId="1839834845" sldId="271"/>
        </pc:sldMkLst>
      </pc:sldChg>
      <pc:sldChg chg="modSp mod">
        <pc:chgData name="Iva Bujger" userId="c21289e2-fd1a-4230-8141-6e00ec7cf785" providerId="ADAL" clId="{2B558B03-4115-40E4-83D1-0B3227C0689F}" dt="2024-09-04T10:36:22.014" v="1979" actId="13900"/>
        <pc:sldMkLst>
          <pc:docMk/>
          <pc:sldMk cId="3354352625" sldId="272"/>
        </pc:sldMkLst>
      </pc:sldChg>
      <pc:sldChg chg="modSp mod">
        <pc:chgData name="Iva Bujger" userId="c21289e2-fd1a-4230-8141-6e00ec7cf785" providerId="ADAL" clId="{2B558B03-4115-40E4-83D1-0B3227C0689F}" dt="2024-09-04T10:36:37.245" v="1980" actId="13900"/>
        <pc:sldMkLst>
          <pc:docMk/>
          <pc:sldMk cId="2806817175" sldId="276"/>
        </pc:sldMkLst>
      </pc:sldChg>
      <pc:sldChg chg="del">
        <pc:chgData name="Iva Bujger" userId="c21289e2-fd1a-4230-8141-6e00ec7cf785" providerId="ADAL" clId="{2B558B03-4115-40E4-83D1-0B3227C0689F}" dt="2024-09-04T08:16:36.410" v="62" actId="47"/>
        <pc:sldMkLst>
          <pc:docMk/>
          <pc:sldMk cId="522643353" sldId="3502"/>
        </pc:sldMkLst>
      </pc:sldChg>
      <pc:sldChg chg="del">
        <pc:chgData name="Iva Bujger" userId="c21289e2-fd1a-4230-8141-6e00ec7cf785" providerId="ADAL" clId="{2B558B03-4115-40E4-83D1-0B3227C0689F}" dt="2024-09-04T08:16:37.659" v="64" actId="47"/>
        <pc:sldMkLst>
          <pc:docMk/>
          <pc:sldMk cId="2090932982" sldId="3512"/>
        </pc:sldMkLst>
      </pc:sldChg>
      <pc:sldChg chg="modSp mod">
        <pc:chgData name="Iva Bujger" userId="c21289e2-fd1a-4230-8141-6e00ec7cf785" providerId="ADAL" clId="{2B558B03-4115-40E4-83D1-0B3227C0689F}" dt="2024-09-04T10:36:52.112" v="1981"/>
        <pc:sldMkLst>
          <pc:docMk/>
          <pc:sldMk cId="3609547780" sldId="3516"/>
        </pc:sldMkLst>
      </pc:sldChg>
      <pc:sldChg chg="addSp delSp modSp mod setBg setClrOvrMap">
        <pc:chgData name="Iva Bujger" userId="c21289e2-fd1a-4230-8141-6e00ec7cf785" providerId="ADAL" clId="{2B558B03-4115-40E4-83D1-0B3227C0689F}" dt="2024-09-04T10:37:20.790" v="1984" actId="478"/>
        <pc:sldMkLst>
          <pc:docMk/>
          <pc:sldMk cId="1593365268" sldId="3517"/>
        </pc:sldMkLst>
      </pc:sldChg>
      <pc:sldChg chg="del">
        <pc:chgData name="Iva Bujger" userId="c21289e2-fd1a-4230-8141-6e00ec7cf785" providerId="ADAL" clId="{2B558B03-4115-40E4-83D1-0B3227C0689F}" dt="2024-09-04T08:23:55.054" v="100" actId="47"/>
        <pc:sldMkLst>
          <pc:docMk/>
          <pc:sldMk cId="1956187118" sldId="3518"/>
        </pc:sldMkLst>
      </pc:sldChg>
      <pc:sldChg chg="ord">
        <pc:chgData name="Iva Bujger" userId="c21289e2-fd1a-4230-8141-6e00ec7cf785" providerId="ADAL" clId="{2B558B03-4115-40E4-83D1-0B3227C0689F}" dt="2024-09-04T12:16:52.246" v="1986"/>
        <pc:sldMkLst>
          <pc:docMk/>
          <pc:sldMk cId="3765469761" sldId="3521"/>
        </pc:sldMkLst>
      </pc:sldChg>
      <pc:sldChg chg="modSp mod">
        <pc:chgData name="Iva Bujger" userId="c21289e2-fd1a-4230-8141-6e00ec7cf785" providerId="ADAL" clId="{2B558B03-4115-40E4-83D1-0B3227C0689F}" dt="2024-09-04T08:32:53.754" v="325" actId="207"/>
        <pc:sldMkLst>
          <pc:docMk/>
          <pc:sldMk cId="4046745311" sldId="3523"/>
        </pc:sldMkLst>
      </pc:sldChg>
      <pc:sldChg chg="modSp mod">
        <pc:chgData name="Iva Bujger" userId="c21289e2-fd1a-4230-8141-6e00ec7cf785" providerId="ADAL" clId="{2B558B03-4115-40E4-83D1-0B3227C0689F}" dt="2024-09-04T08:35:13.884" v="341" actId="207"/>
        <pc:sldMkLst>
          <pc:docMk/>
          <pc:sldMk cId="3316816657" sldId="3532"/>
        </pc:sldMkLst>
      </pc:sldChg>
      <pc:sldChg chg="modSp mod">
        <pc:chgData name="Iva Bujger" userId="c21289e2-fd1a-4230-8141-6e00ec7cf785" providerId="ADAL" clId="{2B558B03-4115-40E4-83D1-0B3227C0689F}" dt="2024-09-04T08:35:49.789" v="344" actId="14100"/>
        <pc:sldMkLst>
          <pc:docMk/>
          <pc:sldMk cId="4214970139" sldId="3533"/>
        </pc:sldMkLst>
      </pc:sldChg>
      <pc:sldChg chg="modSp mod">
        <pc:chgData name="Iva Bujger" userId="c21289e2-fd1a-4230-8141-6e00ec7cf785" providerId="ADAL" clId="{2B558B03-4115-40E4-83D1-0B3227C0689F}" dt="2024-09-04T08:34:17.897" v="336" actId="113"/>
        <pc:sldMkLst>
          <pc:docMk/>
          <pc:sldMk cId="2915434156" sldId="3534"/>
        </pc:sldMkLst>
      </pc:sldChg>
      <pc:sldChg chg="modSp mod">
        <pc:chgData name="Iva Bujger" userId="c21289e2-fd1a-4230-8141-6e00ec7cf785" providerId="ADAL" clId="{2B558B03-4115-40E4-83D1-0B3227C0689F}" dt="2024-09-04T08:45:17.483" v="736" actId="113"/>
        <pc:sldMkLst>
          <pc:docMk/>
          <pc:sldMk cId="116582850" sldId="3536"/>
        </pc:sldMkLst>
      </pc:sldChg>
      <pc:sldChg chg="delSp modSp mod ord">
        <pc:chgData name="Iva Bujger" userId="c21289e2-fd1a-4230-8141-6e00ec7cf785" providerId="ADAL" clId="{2B558B03-4115-40E4-83D1-0B3227C0689F}" dt="2024-09-04T08:45:45.071" v="743" actId="478"/>
        <pc:sldMkLst>
          <pc:docMk/>
          <pc:sldMk cId="3385131673" sldId="3537"/>
        </pc:sldMkLst>
      </pc:sldChg>
      <pc:sldChg chg="modSp mod">
        <pc:chgData name="Iva Bujger" userId="c21289e2-fd1a-4230-8141-6e00ec7cf785" providerId="ADAL" clId="{2B558B03-4115-40E4-83D1-0B3227C0689F}" dt="2024-09-04T08:53:40.824" v="765" actId="13900"/>
        <pc:sldMkLst>
          <pc:docMk/>
          <pc:sldMk cId="2643908651" sldId="3538"/>
        </pc:sldMkLst>
      </pc:sldChg>
      <pc:sldChg chg="modSp mod">
        <pc:chgData name="Iva Bujger" userId="c21289e2-fd1a-4230-8141-6e00ec7cf785" providerId="ADAL" clId="{2B558B03-4115-40E4-83D1-0B3227C0689F}" dt="2024-09-04T08:57:56.374" v="768" actId="207"/>
        <pc:sldMkLst>
          <pc:docMk/>
          <pc:sldMk cId="715978099" sldId="3540"/>
        </pc:sldMkLst>
      </pc:sldChg>
      <pc:sldChg chg="modSp mod">
        <pc:chgData name="Iva Bujger" userId="c21289e2-fd1a-4230-8141-6e00ec7cf785" providerId="ADAL" clId="{2B558B03-4115-40E4-83D1-0B3227C0689F}" dt="2024-09-04T08:33:14.650" v="329" actId="207"/>
        <pc:sldMkLst>
          <pc:docMk/>
          <pc:sldMk cId="3791643243" sldId="3541"/>
        </pc:sldMkLst>
      </pc:sldChg>
      <pc:sldChg chg="delSp modSp mod">
        <pc:chgData name="Iva Bujger" userId="c21289e2-fd1a-4230-8141-6e00ec7cf785" providerId="ADAL" clId="{2B558B03-4115-40E4-83D1-0B3227C0689F}" dt="2024-09-04T09:02:55.146" v="961" actId="20577"/>
        <pc:sldMkLst>
          <pc:docMk/>
          <pc:sldMk cId="380387013" sldId="3545"/>
        </pc:sldMkLst>
      </pc:sldChg>
      <pc:sldChg chg="modSp mod">
        <pc:chgData name="Iva Bujger" userId="c21289e2-fd1a-4230-8141-6e00ec7cf785" providerId="ADAL" clId="{2B558B03-4115-40E4-83D1-0B3227C0689F}" dt="2024-09-04T09:09:19.149" v="1260" actId="113"/>
        <pc:sldMkLst>
          <pc:docMk/>
          <pc:sldMk cId="2193319456" sldId="3546"/>
        </pc:sldMkLst>
      </pc:sldChg>
      <pc:sldChg chg="modSp del mod">
        <pc:chgData name="Iva Bujger" userId="c21289e2-fd1a-4230-8141-6e00ec7cf785" providerId="ADAL" clId="{2B558B03-4115-40E4-83D1-0B3227C0689F}" dt="2024-09-04T09:08:44.445" v="1211" actId="47"/>
        <pc:sldMkLst>
          <pc:docMk/>
          <pc:sldMk cId="937548027" sldId="3547"/>
        </pc:sldMkLst>
      </pc:sldChg>
      <pc:sldChg chg="modSp mod">
        <pc:chgData name="Iva Bujger" userId="c21289e2-fd1a-4230-8141-6e00ec7cf785" providerId="ADAL" clId="{2B558B03-4115-40E4-83D1-0B3227C0689F}" dt="2024-09-04T09:09:30.631" v="1262" actId="207"/>
        <pc:sldMkLst>
          <pc:docMk/>
          <pc:sldMk cId="1486658551" sldId="3548"/>
        </pc:sldMkLst>
      </pc:sldChg>
      <pc:sldChg chg="modSp mod">
        <pc:chgData name="Iva Bujger" userId="c21289e2-fd1a-4230-8141-6e00ec7cf785" providerId="ADAL" clId="{2B558B03-4115-40E4-83D1-0B3227C0689F}" dt="2024-09-04T09:10:02.020" v="1267" actId="14100"/>
        <pc:sldMkLst>
          <pc:docMk/>
          <pc:sldMk cId="3512842625" sldId="3549"/>
        </pc:sldMkLst>
      </pc:sldChg>
      <pc:sldChg chg="modSp mod">
        <pc:chgData name="Iva Bujger" userId="c21289e2-fd1a-4230-8141-6e00ec7cf785" providerId="ADAL" clId="{2B558B03-4115-40E4-83D1-0B3227C0689F}" dt="2024-09-04T09:10:11.275" v="1269" actId="207"/>
        <pc:sldMkLst>
          <pc:docMk/>
          <pc:sldMk cId="356725818" sldId="3551"/>
        </pc:sldMkLst>
      </pc:sldChg>
      <pc:sldChg chg="modSp mod">
        <pc:chgData name="Iva Bujger" userId="c21289e2-fd1a-4230-8141-6e00ec7cf785" providerId="ADAL" clId="{2B558B03-4115-40E4-83D1-0B3227C0689F}" dt="2024-09-04T10:21:56.725" v="1626" actId="14100"/>
        <pc:sldMkLst>
          <pc:docMk/>
          <pc:sldMk cId="3926459462" sldId="3554"/>
        </pc:sldMkLst>
      </pc:sldChg>
      <pc:sldChg chg="delSp modSp del mod">
        <pc:chgData name="Iva Bujger" userId="c21289e2-fd1a-4230-8141-6e00ec7cf785" providerId="ADAL" clId="{2B558B03-4115-40E4-83D1-0B3227C0689F}" dt="2024-09-04T10:18:24.981" v="1497" actId="47"/>
        <pc:sldMkLst>
          <pc:docMk/>
          <pc:sldMk cId="2733515740" sldId="3555"/>
        </pc:sldMkLst>
      </pc:sldChg>
      <pc:sldChg chg="modSp mod">
        <pc:chgData name="Iva Bujger" userId="c21289e2-fd1a-4230-8141-6e00ec7cf785" providerId="ADAL" clId="{2B558B03-4115-40E4-83D1-0B3227C0689F}" dt="2024-09-04T10:34:53.804" v="1975" actId="113"/>
        <pc:sldMkLst>
          <pc:docMk/>
          <pc:sldMk cId="4285943008" sldId="3556"/>
        </pc:sldMkLst>
      </pc:sldChg>
      <pc:sldChg chg="modSp del mod">
        <pc:chgData name="Iva Bujger" userId="c21289e2-fd1a-4230-8141-6e00ec7cf785" providerId="ADAL" clId="{2B558B03-4115-40E4-83D1-0B3227C0689F}" dt="2024-09-04T10:34:37.920" v="1971" actId="47"/>
        <pc:sldMkLst>
          <pc:docMk/>
          <pc:sldMk cId="462581935" sldId="3557"/>
        </pc:sldMkLst>
      </pc:sldChg>
      <pc:sldChg chg="del">
        <pc:chgData name="Iva Bujger" userId="c21289e2-fd1a-4230-8141-6e00ec7cf785" providerId="ADAL" clId="{2B558B03-4115-40E4-83D1-0B3227C0689F}" dt="2024-09-04T10:34:33.709" v="1970" actId="47"/>
        <pc:sldMkLst>
          <pc:docMk/>
          <pc:sldMk cId="2407956079" sldId="3558"/>
        </pc:sldMkLst>
      </pc:sldChg>
      <pc:sldChg chg="del">
        <pc:chgData name="Iva Bujger" userId="c21289e2-fd1a-4230-8141-6e00ec7cf785" providerId="ADAL" clId="{2B558B03-4115-40E4-83D1-0B3227C0689F}" dt="2024-09-04T10:35:48.557" v="1976" actId="47"/>
        <pc:sldMkLst>
          <pc:docMk/>
          <pc:sldMk cId="443960509" sldId="3561"/>
        </pc:sldMkLst>
      </pc:sldChg>
      <pc:sldChg chg="modSp del mod">
        <pc:chgData name="Iva Bujger" userId="c21289e2-fd1a-4230-8141-6e00ec7cf785" providerId="ADAL" clId="{2B558B03-4115-40E4-83D1-0B3227C0689F}" dt="2024-09-04T08:12:35.009" v="38" actId="2696"/>
        <pc:sldMkLst>
          <pc:docMk/>
          <pc:sldMk cId="1674138394" sldId="3563"/>
        </pc:sldMkLst>
      </pc:sldChg>
      <pc:sldChg chg="modSp add mod">
        <pc:chgData name="Iva Bujger" userId="c21289e2-fd1a-4230-8141-6e00ec7cf785" providerId="ADAL" clId="{2B558B03-4115-40E4-83D1-0B3227C0689F}" dt="2024-09-04T08:09:23.696" v="17" actId="14100"/>
        <pc:sldMkLst>
          <pc:docMk/>
          <pc:sldMk cId="1296205873" sldId="3564"/>
        </pc:sldMkLst>
      </pc:sldChg>
      <pc:sldChg chg="modSp add del mod ord">
        <pc:chgData name="Iva Bujger" userId="c21289e2-fd1a-4230-8141-6e00ec7cf785" providerId="ADAL" clId="{2B558B03-4115-40E4-83D1-0B3227C0689F}" dt="2024-09-04T08:16:39.079" v="65" actId="47"/>
        <pc:sldMkLst>
          <pc:docMk/>
          <pc:sldMk cId="3232597033" sldId="3565"/>
        </pc:sldMkLst>
      </pc:sldChg>
    </pc:docChg>
  </pc:docChgLst>
  <pc:docChgLst>
    <pc:chgData name="Iva Bujger" userId="c21289e2-fd1a-4230-8141-6e00ec7cf785" providerId="ADAL" clId="{24C9D175-3C27-4719-9072-9B2DE308F8D0}"/>
    <pc:docChg chg="modSld">
      <pc:chgData name="Iva Bujger" userId="c21289e2-fd1a-4230-8141-6e00ec7cf785" providerId="ADAL" clId="{24C9D175-3C27-4719-9072-9B2DE308F8D0}" dt="2024-11-06T08:44:03.503" v="2" actId="1076"/>
      <pc:docMkLst>
        <pc:docMk/>
      </pc:docMkLst>
      <pc:sldChg chg="modSp">
        <pc:chgData name="Iva Bujger" userId="c21289e2-fd1a-4230-8141-6e00ec7cf785" providerId="ADAL" clId="{24C9D175-3C27-4719-9072-9B2DE308F8D0}" dt="2024-11-06T08:44:03.503" v="2" actId="1076"/>
        <pc:sldMkLst>
          <pc:docMk/>
          <pc:sldMk cId="2090629166" sldId="259"/>
        </pc:sldMkLst>
      </pc:sldChg>
    </pc:docChg>
  </pc:docChgLst>
  <pc:docChgLst>
    <pc:chgData name="Sanja Fišer" userId="ad542f62-fe38-4a4c-bac3-d16ea17d759e" providerId="ADAL" clId="{0C52D1B1-B4D3-4452-9047-61A4B25D4EDC}"/>
    <pc:docChg chg="undo redo custSel modSld">
      <pc:chgData name="Sanja Fišer" userId="ad542f62-fe38-4a4c-bac3-d16ea17d759e" providerId="ADAL" clId="{0C52D1B1-B4D3-4452-9047-61A4B25D4EDC}" dt="2025-08-28T06:14:36.539" v="643" actId="14100"/>
      <pc:docMkLst>
        <pc:docMk/>
      </pc:docMkLst>
      <pc:sldChg chg="modSp mod">
        <pc:chgData name="Sanja Fišer" userId="ad542f62-fe38-4a4c-bac3-d16ea17d759e" providerId="ADAL" clId="{0C52D1B1-B4D3-4452-9047-61A4B25D4EDC}" dt="2025-08-21T08:09:15.701" v="169" actId="207"/>
        <pc:sldMkLst>
          <pc:docMk/>
          <pc:sldMk cId="209749806" sldId="263"/>
        </pc:sldMkLst>
        <pc:graphicFrameChg chg="mod modGraphic">
          <ac:chgData name="Sanja Fišer" userId="ad542f62-fe38-4a4c-bac3-d16ea17d759e" providerId="ADAL" clId="{0C52D1B1-B4D3-4452-9047-61A4B25D4EDC}" dt="2025-08-21T08:09:15.701" v="169" actId="207"/>
          <ac:graphicFrameMkLst>
            <pc:docMk/>
            <pc:sldMk cId="209749806" sldId="263"/>
            <ac:graphicFrameMk id="5" creationId="{659FE06A-F465-7631-0957-B3764427B990}"/>
          </ac:graphicFrameMkLst>
        </pc:graphicFrameChg>
      </pc:sldChg>
      <pc:sldChg chg="modSp mod">
        <pc:chgData name="Sanja Fišer" userId="ad542f62-fe38-4a4c-bac3-d16ea17d759e" providerId="ADAL" clId="{0C52D1B1-B4D3-4452-9047-61A4B25D4EDC}" dt="2025-08-21T08:12:13.271" v="184" actId="115"/>
        <pc:sldMkLst>
          <pc:docMk/>
          <pc:sldMk cId="1642310091" sldId="264"/>
        </pc:sldMkLst>
        <pc:spChg chg="mod">
          <ac:chgData name="Sanja Fišer" userId="ad542f62-fe38-4a4c-bac3-d16ea17d759e" providerId="ADAL" clId="{0C52D1B1-B4D3-4452-9047-61A4B25D4EDC}" dt="2025-08-21T08:12:13.271" v="184" actId="115"/>
          <ac:spMkLst>
            <pc:docMk/>
            <pc:sldMk cId="1642310091" sldId="264"/>
            <ac:spMk id="3" creationId="{EDF840ED-F046-0D8D-4656-A56C75B8346B}"/>
          </ac:spMkLst>
        </pc:spChg>
        <pc:picChg chg="mod">
          <ac:chgData name="Sanja Fišer" userId="ad542f62-fe38-4a4c-bac3-d16ea17d759e" providerId="ADAL" clId="{0C52D1B1-B4D3-4452-9047-61A4B25D4EDC}" dt="2025-08-21T08:10:58.543" v="180" actId="1076"/>
          <ac:picMkLst>
            <pc:docMk/>
            <pc:sldMk cId="1642310091" sldId="264"/>
            <ac:picMk id="8" creationId="{7BB7E976-24A1-E3D9-F14E-2AC70A72B22B}"/>
          </ac:picMkLst>
        </pc:picChg>
      </pc:sldChg>
      <pc:sldChg chg="modSp mod">
        <pc:chgData name="Sanja Fišer" userId="ad542f62-fe38-4a4c-bac3-d16ea17d759e" providerId="ADAL" clId="{0C52D1B1-B4D3-4452-9047-61A4B25D4EDC}" dt="2025-08-21T08:13:15.722" v="187" actId="255"/>
        <pc:sldMkLst>
          <pc:docMk/>
          <pc:sldMk cId="2981270830" sldId="265"/>
        </pc:sldMkLst>
        <pc:graphicFrameChg chg="mod">
          <ac:chgData name="Sanja Fišer" userId="ad542f62-fe38-4a4c-bac3-d16ea17d759e" providerId="ADAL" clId="{0C52D1B1-B4D3-4452-9047-61A4B25D4EDC}" dt="2025-08-21T08:13:15.722" v="187" actId="255"/>
          <ac:graphicFrameMkLst>
            <pc:docMk/>
            <pc:sldMk cId="2981270830" sldId="265"/>
            <ac:graphicFrameMk id="5" creationId="{34CDBCE1-0B90-3F82-673B-686133A7C529}"/>
          </ac:graphicFrameMkLst>
        </pc:graphicFrameChg>
      </pc:sldChg>
      <pc:sldChg chg="modSp mod">
        <pc:chgData name="Sanja Fišer" userId="ad542f62-fe38-4a4c-bac3-d16ea17d759e" providerId="ADAL" clId="{0C52D1B1-B4D3-4452-9047-61A4B25D4EDC}" dt="2025-08-21T08:20:20.275" v="236" actId="113"/>
        <pc:sldMkLst>
          <pc:docMk/>
          <pc:sldMk cId="1147563973" sldId="266"/>
        </pc:sldMkLst>
        <pc:graphicFrameChg chg="mod modGraphic">
          <ac:chgData name="Sanja Fišer" userId="ad542f62-fe38-4a4c-bac3-d16ea17d759e" providerId="ADAL" clId="{0C52D1B1-B4D3-4452-9047-61A4B25D4EDC}" dt="2025-08-21T08:20:20.275" v="236" actId="113"/>
          <ac:graphicFrameMkLst>
            <pc:docMk/>
            <pc:sldMk cId="1147563973" sldId="266"/>
            <ac:graphicFrameMk id="8" creationId="{209CE450-32BD-061C-A06D-4CDDBB36B65A}"/>
          </ac:graphicFrameMkLst>
        </pc:graphicFrameChg>
      </pc:sldChg>
      <pc:sldChg chg="modSp mod">
        <pc:chgData name="Sanja Fišer" userId="ad542f62-fe38-4a4c-bac3-d16ea17d759e" providerId="ADAL" clId="{0C52D1B1-B4D3-4452-9047-61A4B25D4EDC}" dt="2025-08-21T08:34:34.126" v="381" actId="14100"/>
        <pc:sldMkLst>
          <pc:docMk/>
          <pc:sldMk cId="907013238" sldId="270"/>
        </pc:sldMkLst>
        <pc:spChg chg="mod">
          <ac:chgData name="Sanja Fišer" userId="ad542f62-fe38-4a4c-bac3-d16ea17d759e" providerId="ADAL" clId="{0C52D1B1-B4D3-4452-9047-61A4B25D4EDC}" dt="2025-08-21T08:34:34.126" v="381" actId="14100"/>
          <ac:spMkLst>
            <pc:docMk/>
            <pc:sldMk cId="907013238" sldId="270"/>
            <ac:spMk id="3" creationId="{9FA6BE87-C7DE-A3FE-3EB4-6596A2380F3B}"/>
          </ac:spMkLst>
        </pc:spChg>
      </pc:sldChg>
      <pc:sldChg chg="modSp mod">
        <pc:chgData name="Sanja Fišer" userId="ad542f62-fe38-4a4c-bac3-d16ea17d759e" providerId="ADAL" clId="{0C52D1B1-B4D3-4452-9047-61A4B25D4EDC}" dt="2025-08-21T08:38:40.739" v="414" actId="255"/>
        <pc:sldMkLst>
          <pc:docMk/>
          <pc:sldMk cId="3533841922" sldId="275"/>
        </pc:sldMkLst>
        <pc:spChg chg="mod">
          <ac:chgData name="Sanja Fišer" userId="ad542f62-fe38-4a4c-bac3-d16ea17d759e" providerId="ADAL" clId="{0C52D1B1-B4D3-4452-9047-61A4B25D4EDC}" dt="2025-08-21T08:38:40.739" v="414" actId="255"/>
          <ac:spMkLst>
            <pc:docMk/>
            <pc:sldMk cId="3533841922" sldId="275"/>
            <ac:spMk id="2" creationId="{A3447C5D-1E3D-5ADE-09A7-8E46E6E811C7}"/>
          </ac:spMkLst>
        </pc:spChg>
        <pc:spChg chg="mod">
          <ac:chgData name="Sanja Fišer" userId="ad542f62-fe38-4a4c-bac3-d16ea17d759e" providerId="ADAL" clId="{0C52D1B1-B4D3-4452-9047-61A4B25D4EDC}" dt="2025-08-21T08:38:04.715" v="411" actId="14100"/>
          <ac:spMkLst>
            <pc:docMk/>
            <pc:sldMk cId="3533841922" sldId="275"/>
            <ac:spMk id="3" creationId="{16B40F7A-F0D3-85E8-EDBD-AABE9A5D7677}"/>
          </ac:spMkLst>
        </pc:spChg>
      </pc:sldChg>
      <pc:sldChg chg="modSp mod">
        <pc:chgData name="Sanja Fišer" userId="ad542f62-fe38-4a4c-bac3-d16ea17d759e" providerId="ADAL" clId="{0C52D1B1-B4D3-4452-9047-61A4B25D4EDC}" dt="2025-08-21T08:26:12.615" v="266"/>
        <pc:sldMkLst>
          <pc:docMk/>
          <pc:sldMk cId="1255592254" sldId="3560"/>
        </pc:sldMkLst>
        <pc:spChg chg="mod">
          <ac:chgData name="Sanja Fišer" userId="ad542f62-fe38-4a4c-bac3-d16ea17d759e" providerId="ADAL" clId="{0C52D1B1-B4D3-4452-9047-61A4B25D4EDC}" dt="2025-08-21T08:24:45.571" v="257" actId="14100"/>
          <ac:spMkLst>
            <pc:docMk/>
            <pc:sldMk cId="1255592254" sldId="3560"/>
            <ac:spMk id="2" creationId="{F653E7A9-0AD1-1D9D-1EA2-3165D375F7AF}"/>
          </ac:spMkLst>
        </pc:spChg>
        <pc:graphicFrameChg chg="mod">
          <ac:chgData name="Sanja Fišer" userId="ad542f62-fe38-4a4c-bac3-d16ea17d759e" providerId="ADAL" clId="{0C52D1B1-B4D3-4452-9047-61A4B25D4EDC}" dt="2025-08-21T08:26:12.615" v="266"/>
          <ac:graphicFrameMkLst>
            <pc:docMk/>
            <pc:sldMk cId="1255592254" sldId="3560"/>
            <ac:graphicFrameMk id="14" creationId="{9451A6BD-D273-EB16-78DD-B1F36A3320F0}"/>
          </ac:graphicFrameMkLst>
        </pc:graphicFrameChg>
      </pc:sldChg>
      <pc:sldChg chg="delSp modSp mod">
        <pc:chgData name="Sanja Fišer" userId="ad542f62-fe38-4a4c-bac3-d16ea17d759e" providerId="ADAL" clId="{0C52D1B1-B4D3-4452-9047-61A4B25D4EDC}" dt="2025-08-21T09:17:43.703" v="583" actId="20577"/>
        <pc:sldMkLst>
          <pc:docMk/>
          <pc:sldMk cId="1184608212" sldId="3565"/>
        </pc:sldMkLst>
        <pc:graphicFrameChg chg="mod modGraphic">
          <ac:chgData name="Sanja Fišer" userId="ad542f62-fe38-4a4c-bac3-d16ea17d759e" providerId="ADAL" clId="{0C52D1B1-B4D3-4452-9047-61A4B25D4EDC}" dt="2025-08-21T09:17:43.703" v="583" actId="20577"/>
          <ac:graphicFrameMkLst>
            <pc:docMk/>
            <pc:sldMk cId="1184608212" sldId="3565"/>
            <ac:graphicFrameMk id="6" creationId="{4FB59FCA-5047-B140-EB11-F71D49AC52BD}"/>
          </ac:graphicFrameMkLst>
        </pc:graphicFrameChg>
        <pc:cxnChg chg="mod">
          <ac:chgData name="Sanja Fišer" userId="ad542f62-fe38-4a4c-bac3-d16ea17d759e" providerId="ADAL" clId="{0C52D1B1-B4D3-4452-9047-61A4B25D4EDC}" dt="2025-08-21T08:55:23.687" v="513" actId="1076"/>
          <ac:cxnSpMkLst>
            <pc:docMk/>
            <pc:sldMk cId="1184608212" sldId="3565"/>
            <ac:cxnSpMk id="10" creationId="{84ECB93C-2B0F-6FD1-85D7-90D36942520B}"/>
          </ac:cxnSpMkLst>
        </pc:cxnChg>
      </pc:sldChg>
      <pc:sldChg chg="modSp mod">
        <pc:chgData name="Sanja Fišer" userId="ad542f62-fe38-4a4c-bac3-d16ea17d759e" providerId="ADAL" clId="{0C52D1B1-B4D3-4452-9047-61A4B25D4EDC}" dt="2025-08-21T08:21:09.837" v="241" actId="5793"/>
        <pc:sldMkLst>
          <pc:docMk/>
          <pc:sldMk cId="3845190951" sldId="3571"/>
        </pc:sldMkLst>
        <pc:spChg chg="mod">
          <ac:chgData name="Sanja Fišer" userId="ad542f62-fe38-4a4c-bac3-d16ea17d759e" providerId="ADAL" clId="{0C52D1B1-B4D3-4452-9047-61A4B25D4EDC}" dt="2025-08-21T08:21:09.837" v="241" actId="5793"/>
          <ac:spMkLst>
            <pc:docMk/>
            <pc:sldMk cId="3845190951" sldId="3571"/>
            <ac:spMk id="4" creationId="{3A7AB49A-D0B7-9C83-6A9F-641C678F47E0}"/>
          </ac:spMkLst>
        </pc:spChg>
      </pc:sldChg>
      <pc:sldChg chg="modSp mod">
        <pc:chgData name="Sanja Fišer" userId="ad542f62-fe38-4a4c-bac3-d16ea17d759e" providerId="ADAL" clId="{0C52D1B1-B4D3-4452-9047-61A4B25D4EDC}" dt="2025-08-21T08:36:37.978" v="404" actId="1076"/>
        <pc:sldMkLst>
          <pc:docMk/>
          <pc:sldMk cId="4130548352" sldId="3580"/>
        </pc:sldMkLst>
        <pc:spChg chg="mod">
          <ac:chgData name="Sanja Fišer" userId="ad542f62-fe38-4a4c-bac3-d16ea17d759e" providerId="ADAL" clId="{0C52D1B1-B4D3-4452-9047-61A4B25D4EDC}" dt="2025-08-21T08:36:37.978" v="404" actId="1076"/>
          <ac:spMkLst>
            <pc:docMk/>
            <pc:sldMk cId="4130548352" sldId="3580"/>
            <ac:spMk id="6" creationId="{BEF6CD7C-5AFF-12E4-5ADC-E5A12F14C527}"/>
          </ac:spMkLst>
        </pc:spChg>
        <pc:spChg chg="mod">
          <ac:chgData name="Sanja Fišer" userId="ad542f62-fe38-4a4c-bac3-d16ea17d759e" providerId="ADAL" clId="{0C52D1B1-B4D3-4452-9047-61A4B25D4EDC}" dt="2025-08-21T08:36:37.978" v="404" actId="1076"/>
          <ac:spMkLst>
            <pc:docMk/>
            <pc:sldMk cId="4130548352" sldId="3580"/>
            <ac:spMk id="8" creationId="{A1E27DBD-DCFD-8B23-936A-57AA888E3C33}"/>
          </ac:spMkLst>
        </pc:spChg>
        <pc:spChg chg="mod">
          <ac:chgData name="Sanja Fišer" userId="ad542f62-fe38-4a4c-bac3-d16ea17d759e" providerId="ADAL" clId="{0C52D1B1-B4D3-4452-9047-61A4B25D4EDC}" dt="2025-08-21T08:36:37.978" v="404" actId="1076"/>
          <ac:spMkLst>
            <pc:docMk/>
            <pc:sldMk cId="4130548352" sldId="3580"/>
            <ac:spMk id="9" creationId="{02A52868-41D4-5C2C-44F0-CB91C4392B4A}"/>
          </ac:spMkLst>
        </pc:spChg>
        <pc:spChg chg="mod">
          <ac:chgData name="Sanja Fišer" userId="ad542f62-fe38-4a4c-bac3-d16ea17d759e" providerId="ADAL" clId="{0C52D1B1-B4D3-4452-9047-61A4B25D4EDC}" dt="2025-08-21T08:36:37.978" v="404" actId="1076"/>
          <ac:spMkLst>
            <pc:docMk/>
            <pc:sldMk cId="4130548352" sldId="3580"/>
            <ac:spMk id="10" creationId="{26935689-384C-B5AB-052F-473136E3D3CF}"/>
          </ac:spMkLst>
        </pc:spChg>
        <pc:spChg chg="mod">
          <ac:chgData name="Sanja Fišer" userId="ad542f62-fe38-4a4c-bac3-d16ea17d759e" providerId="ADAL" clId="{0C52D1B1-B4D3-4452-9047-61A4B25D4EDC}" dt="2025-08-21T08:36:37.978" v="404" actId="1076"/>
          <ac:spMkLst>
            <pc:docMk/>
            <pc:sldMk cId="4130548352" sldId="3580"/>
            <ac:spMk id="11" creationId="{25A7280A-5211-BB85-1A4A-7163705CADC0}"/>
          </ac:spMkLst>
        </pc:spChg>
        <pc:spChg chg="mod">
          <ac:chgData name="Sanja Fišer" userId="ad542f62-fe38-4a4c-bac3-d16ea17d759e" providerId="ADAL" clId="{0C52D1B1-B4D3-4452-9047-61A4B25D4EDC}" dt="2025-08-21T08:36:37.978" v="404" actId="1076"/>
          <ac:spMkLst>
            <pc:docMk/>
            <pc:sldMk cId="4130548352" sldId="3580"/>
            <ac:spMk id="13" creationId="{0CFABA75-56E6-41D9-CD49-169CC9321A7C}"/>
          </ac:spMkLst>
        </pc:spChg>
        <pc:spChg chg="mod">
          <ac:chgData name="Sanja Fišer" userId="ad542f62-fe38-4a4c-bac3-d16ea17d759e" providerId="ADAL" clId="{0C52D1B1-B4D3-4452-9047-61A4B25D4EDC}" dt="2025-08-21T08:36:37.978" v="404" actId="1076"/>
          <ac:spMkLst>
            <pc:docMk/>
            <pc:sldMk cId="4130548352" sldId="3580"/>
            <ac:spMk id="14" creationId="{F407ADDF-391D-1DEE-113D-10E9D01671F1}"/>
          </ac:spMkLst>
        </pc:spChg>
        <pc:spChg chg="mod">
          <ac:chgData name="Sanja Fišer" userId="ad542f62-fe38-4a4c-bac3-d16ea17d759e" providerId="ADAL" clId="{0C52D1B1-B4D3-4452-9047-61A4B25D4EDC}" dt="2025-08-21T08:36:37.978" v="404" actId="1076"/>
          <ac:spMkLst>
            <pc:docMk/>
            <pc:sldMk cId="4130548352" sldId="3580"/>
            <ac:spMk id="15" creationId="{1B241821-A0AC-3454-B1DB-7021BB1ED24F}"/>
          </ac:spMkLst>
        </pc:spChg>
        <pc:spChg chg="mod">
          <ac:chgData name="Sanja Fišer" userId="ad542f62-fe38-4a4c-bac3-d16ea17d759e" providerId="ADAL" clId="{0C52D1B1-B4D3-4452-9047-61A4B25D4EDC}" dt="2025-08-21T08:36:37.978" v="404" actId="1076"/>
          <ac:spMkLst>
            <pc:docMk/>
            <pc:sldMk cId="4130548352" sldId="3580"/>
            <ac:spMk id="16" creationId="{83A8CD96-B6F3-7209-1EB6-AB1D5A2644BC}"/>
          </ac:spMkLst>
        </pc:spChg>
        <pc:spChg chg="mod">
          <ac:chgData name="Sanja Fišer" userId="ad542f62-fe38-4a4c-bac3-d16ea17d759e" providerId="ADAL" clId="{0C52D1B1-B4D3-4452-9047-61A4B25D4EDC}" dt="2025-08-21T08:36:18.670" v="403" actId="14100"/>
          <ac:spMkLst>
            <pc:docMk/>
            <pc:sldMk cId="4130548352" sldId="3580"/>
            <ac:spMk id="17" creationId="{EA656921-A003-FE87-92CC-E7F318865313}"/>
          </ac:spMkLst>
        </pc:spChg>
        <pc:spChg chg="mod">
          <ac:chgData name="Sanja Fišer" userId="ad542f62-fe38-4a4c-bac3-d16ea17d759e" providerId="ADAL" clId="{0C52D1B1-B4D3-4452-9047-61A4B25D4EDC}" dt="2025-08-21T08:36:37.978" v="404" actId="1076"/>
          <ac:spMkLst>
            <pc:docMk/>
            <pc:sldMk cId="4130548352" sldId="3580"/>
            <ac:spMk id="18" creationId="{B164ECBD-1DA3-728E-846F-72F1184B089E}"/>
          </ac:spMkLst>
        </pc:spChg>
      </pc:sldChg>
      <pc:sldChg chg="modSp mod">
        <pc:chgData name="Sanja Fišer" userId="ad542f62-fe38-4a4c-bac3-d16ea17d759e" providerId="ADAL" clId="{0C52D1B1-B4D3-4452-9047-61A4B25D4EDC}" dt="2025-08-21T07:59:02.725" v="135" actId="255"/>
        <pc:sldMkLst>
          <pc:docMk/>
          <pc:sldMk cId="156123050" sldId="3606"/>
        </pc:sldMkLst>
        <pc:graphicFrameChg chg="mod modGraphic">
          <ac:chgData name="Sanja Fišer" userId="ad542f62-fe38-4a4c-bac3-d16ea17d759e" providerId="ADAL" clId="{0C52D1B1-B4D3-4452-9047-61A4B25D4EDC}" dt="2025-08-21T07:59:02.725" v="135" actId="255"/>
          <ac:graphicFrameMkLst>
            <pc:docMk/>
            <pc:sldMk cId="156123050" sldId="3606"/>
            <ac:graphicFrameMk id="4" creationId="{454D77E3-9862-5701-4596-52D9A9425A06}"/>
          </ac:graphicFrameMkLst>
        </pc:graphicFrameChg>
      </pc:sldChg>
      <pc:sldChg chg="modSp mod">
        <pc:chgData name="Sanja Fišer" userId="ad542f62-fe38-4a4c-bac3-d16ea17d759e" providerId="ADAL" clId="{0C52D1B1-B4D3-4452-9047-61A4B25D4EDC}" dt="2025-08-21T08:00:43.414" v="137" actId="255"/>
        <pc:sldMkLst>
          <pc:docMk/>
          <pc:sldMk cId="1965774187" sldId="3607"/>
        </pc:sldMkLst>
        <pc:graphicFrameChg chg="mod modGraphic">
          <ac:chgData name="Sanja Fišer" userId="ad542f62-fe38-4a4c-bac3-d16ea17d759e" providerId="ADAL" clId="{0C52D1B1-B4D3-4452-9047-61A4B25D4EDC}" dt="2025-08-21T08:00:43.414" v="137" actId="255"/>
          <ac:graphicFrameMkLst>
            <pc:docMk/>
            <pc:sldMk cId="1965774187" sldId="3607"/>
            <ac:graphicFrameMk id="6" creationId="{FC91ECF3-8386-46DA-9613-AE255D60FEA7}"/>
          </ac:graphicFrameMkLst>
        </pc:graphicFrameChg>
      </pc:sldChg>
      <pc:sldChg chg="modSp mod">
        <pc:chgData name="Sanja Fišer" userId="ad542f62-fe38-4a4c-bac3-d16ea17d759e" providerId="ADAL" clId="{0C52D1B1-B4D3-4452-9047-61A4B25D4EDC}" dt="2025-08-21T08:01:37.546" v="140" actId="20577"/>
        <pc:sldMkLst>
          <pc:docMk/>
          <pc:sldMk cId="1325749254" sldId="3608"/>
        </pc:sldMkLst>
        <pc:graphicFrameChg chg="mod modGraphic">
          <ac:chgData name="Sanja Fišer" userId="ad542f62-fe38-4a4c-bac3-d16ea17d759e" providerId="ADAL" clId="{0C52D1B1-B4D3-4452-9047-61A4B25D4EDC}" dt="2025-08-21T08:01:37.546" v="140" actId="20577"/>
          <ac:graphicFrameMkLst>
            <pc:docMk/>
            <pc:sldMk cId="1325749254" sldId="3608"/>
            <ac:graphicFrameMk id="3" creationId="{E5565F2E-0314-15E5-DE96-7A02EEAE0C16}"/>
          </ac:graphicFrameMkLst>
        </pc:graphicFrameChg>
      </pc:sldChg>
      <pc:sldChg chg="modSp mod">
        <pc:chgData name="Sanja Fišer" userId="ad542f62-fe38-4a4c-bac3-d16ea17d759e" providerId="ADAL" clId="{0C52D1B1-B4D3-4452-9047-61A4B25D4EDC}" dt="2025-08-21T08:30:50.775" v="348" actId="20577"/>
        <pc:sldMkLst>
          <pc:docMk/>
          <pc:sldMk cId="3665915295" sldId="3612"/>
        </pc:sldMkLst>
        <pc:spChg chg="mod">
          <ac:chgData name="Sanja Fišer" userId="ad542f62-fe38-4a4c-bac3-d16ea17d759e" providerId="ADAL" clId="{0C52D1B1-B4D3-4452-9047-61A4B25D4EDC}" dt="2025-08-21T08:30:50.775" v="348" actId="20577"/>
          <ac:spMkLst>
            <pc:docMk/>
            <pc:sldMk cId="3665915295" sldId="3612"/>
            <ac:spMk id="3" creationId="{D8CCAA8A-4B2E-ACFA-7376-C273365B673A}"/>
          </ac:spMkLst>
        </pc:spChg>
      </pc:sldChg>
      <pc:sldChg chg="modSp mod">
        <pc:chgData name="Sanja Fišer" userId="ad542f62-fe38-4a4c-bac3-d16ea17d759e" providerId="ADAL" clId="{0C52D1B1-B4D3-4452-9047-61A4B25D4EDC}" dt="2025-08-21T08:30:32.437" v="347" actId="113"/>
        <pc:sldMkLst>
          <pc:docMk/>
          <pc:sldMk cId="1053948724" sldId="3613"/>
        </pc:sldMkLst>
        <pc:spChg chg="mod">
          <ac:chgData name="Sanja Fišer" userId="ad542f62-fe38-4a4c-bac3-d16ea17d759e" providerId="ADAL" clId="{0C52D1B1-B4D3-4452-9047-61A4B25D4EDC}" dt="2025-08-21T08:30:32.437" v="347" actId="113"/>
          <ac:spMkLst>
            <pc:docMk/>
            <pc:sldMk cId="1053948724" sldId="3613"/>
            <ac:spMk id="3" creationId="{E9C246EE-8DF3-CFD8-5DF8-7AD8047B5C77}"/>
          </ac:spMkLst>
        </pc:spChg>
      </pc:sldChg>
      <pc:sldChg chg="modSp mod">
        <pc:chgData name="Sanja Fišer" userId="ad542f62-fe38-4a4c-bac3-d16ea17d759e" providerId="ADAL" clId="{0C52D1B1-B4D3-4452-9047-61A4B25D4EDC}" dt="2025-08-21T08:31:45.918" v="361" actId="6549"/>
        <pc:sldMkLst>
          <pc:docMk/>
          <pc:sldMk cId="2474286344" sldId="3614"/>
        </pc:sldMkLst>
      </pc:sldChg>
      <pc:sldChg chg="modSp mod">
        <pc:chgData name="Sanja Fišer" userId="ad542f62-fe38-4a4c-bac3-d16ea17d759e" providerId="ADAL" clId="{0C52D1B1-B4D3-4452-9047-61A4B25D4EDC}" dt="2025-08-21T08:31:58.516" v="364" actId="20577"/>
        <pc:sldMkLst>
          <pc:docMk/>
          <pc:sldMk cId="1769727953" sldId="3615"/>
        </pc:sldMkLst>
        <pc:spChg chg="mod">
          <ac:chgData name="Sanja Fišer" userId="ad542f62-fe38-4a4c-bac3-d16ea17d759e" providerId="ADAL" clId="{0C52D1B1-B4D3-4452-9047-61A4B25D4EDC}" dt="2025-08-21T08:31:58.516" v="364" actId="20577"/>
          <ac:spMkLst>
            <pc:docMk/>
            <pc:sldMk cId="1769727953" sldId="3615"/>
            <ac:spMk id="2" creationId="{7EA1B1EA-EC1D-D071-F0DA-5DE2337290C3}"/>
          </ac:spMkLst>
        </pc:spChg>
        <pc:spChg chg="mod">
          <ac:chgData name="Sanja Fišer" userId="ad542f62-fe38-4a4c-bac3-d16ea17d759e" providerId="ADAL" clId="{0C52D1B1-B4D3-4452-9047-61A4B25D4EDC}" dt="2025-08-21T08:31:25.027" v="350" actId="113"/>
          <ac:spMkLst>
            <pc:docMk/>
            <pc:sldMk cId="1769727953" sldId="3615"/>
            <ac:spMk id="3" creationId="{1F545C6B-5023-E847-BE33-55F0D5D21341}"/>
          </ac:spMkLst>
        </pc:spChg>
      </pc:sldChg>
      <pc:sldChg chg="modSp mod">
        <pc:chgData name="Sanja Fišer" userId="ad542f62-fe38-4a4c-bac3-d16ea17d759e" providerId="ADAL" clId="{0C52D1B1-B4D3-4452-9047-61A4B25D4EDC}" dt="2025-08-28T06:14:36.539" v="643" actId="14100"/>
        <pc:sldMkLst>
          <pc:docMk/>
          <pc:sldMk cId="27250764" sldId="3616"/>
        </pc:sldMkLst>
        <pc:spChg chg="mod">
          <ac:chgData name="Sanja Fišer" userId="ad542f62-fe38-4a4c-bac3-d16ea17d759e" providerId="ADAL" clId="{0C52D1B1-B4D3-4452-9047-61A4B25D4EDC}" dt="2025-08-28T06:14:36.539" v="643" actId="14100"/>
          <ac:spMkLst>
            <pc:docMk/>
            <pc:sldMk cId="27250764" sldId="3616"/>
            <ac:spMk id="3" creationId="{3426DEC1-8C42-A4CE-23F3-BBC794C5042B}"/>
          </ac:spMkLst>
        </pc:spChg>
      </pc:sldChg>
      <pc:sldChg chg="modSp mod">
        <pc:chgData name="Sanja Fišer" userId="ad542f62-fe38-4a4c-bac3-d16ea17d759e" providerId="ADAL" clId="{0C52D1B1-B4D3-4452-9047-61A4B25D4EDC}" dt="2025-08-21T08:41:49.023" v="463" actId="14734"/>
        <pc:sldMkLst>
          <pc:docMk/>
          <pc:sldMk cId="1967178411" sldId="3620"/>
        </pc:sldMkLst>
        <pc:graphicFrameChg chg="mod modGraphic">
          <ac:chgData name="Sanja Fišer" userId="ad542f62-fe38-4a4c-bac3-d16ea17d759e" providerId="ADAL" clId="{0C52D1B1-B4D3-4452-9047-61A4B25D4EDC}" dt="2025-08-21T08:41:49.023" v="463" actId="14734"/>
          <ac:graphicFrameMkLst>
            <pc:docMk/>
            <pc:sldMk cId="1967178411" sldId="3620"/>
            <ac:graphicFrameMk id="5" creationId="{1CA8E8D6-2104-C8A5-0EE4-C3D34CA14959}"/>
          </ac:graphicFrameMkLst>
        </pc:graphicFrameChg>
      </pc:sldChg>
      <pc:sldChg chg="modSp mod">
        <pc:chgData name="Sanja Fišer" userId="ad542f62-fe38-4a4c-bac3-d16ea17d759e" providerId="ADAL" clId="{0C52D1B1-B4D3-4452-9047-61A4B25D4EDC}" dt="2025-08-21T09:18:50.143" v="629" actId="13926"/>
        <pc:sldMkLst>
          <pc:docMk/>
          <pc:sldMk cId="1778176396" sldId="3621"/>
        </pc:sldMkLst>
      </pc:sldChg>
      <pc:sldChg chg="modSp mod">
        <pc:chgData name="Sanja Fišer" userId="ad542f62-fe38-4a4c-bac3-d16ea17d759e" providerId="ADAL" clId="{0C52D1B1-B4D3-4452-9047-61A4B25D4EDC}" dt="2025-08-21T08:18:12.824" v="221" actId="20577"/>
        <pc:sldMkLst>
          <pc:docMk/>
          <pc:sldMk cId="1258383146" sldId="3622"/>
        </pc:sldMkLst>
        <pc:graphicFrameChg chg="mod">
          <ac:chgData name="Sanja Fišer" userId="ad542f62-fe38-4a4c-bac3-d16ea17d759e" providerId="ADAL" clId="{0C52D1B1-B4D3-4452-9047-61A4B25D4EDC}" dt="2025-08-21T08:18:12.824" v="221" actId="20577"/>
          <ac:graphicFrameMkLst>
            <pc:docMk/>
            <pc:sldMk cId="1258383146" sldId="3622"/>
            <ac:graphicFrameMk id="5" creationId="{2C213933-14BC-4C31-514E-8923092B6C44}"/>
          </ac:graphicFrameMkLst>
        </pc:graphicFrameChg>
      </pc:sldChg>
      <pc:sldChg chg="modSp mod">
        <pc:chgData name="Sanja Fišer" userId="ad542f62-fe38-4a4c-bac3-d16ea17d759e" providerId="ADAL" clId="{0C52D1B1-B4D3-4452-9047-61A4B25D4EDC}" dt="2025-08-21T08:23:58.656" v="252" actId="207"/>
        <pc:sldMkLst>
          <pc:docMk/>
          <pc:sldMk cId="2522126143" sldId="3624"/>
        </pc:sldMkLst>
        <pc:spChg chg="mod">
          <ac:chgData name="Sanja Fišer" userId="ad542f62-fe38-4a4c-bac3-d16ea17d759e" providerId="ADAL" clId="{0C52D1B1-B4D3-4452-9047-61A4B25D4EDC}" dt="2025-08-21T08:22:31.382" v="243" actId="27636"/>
          <ac:spMkLst>
            <pc:docMk/>
            <pc:sldMk cId="2522126143" sldId="3624"/>
            <ac:spMk id="2" creationId="{5F125B05-7AEB-4DD1-4C0A-949CE127F353}"/>
          </ac:spMkLst>
        </pc:spChg>
        <pc:graphicFrameChg chg="mod modGraphic">
          <ac:chgData name="Sanja Fišer" userId="ad542f62-fe38-4a4c-bac3-d16ea17d759e" providerId="ADAL" clId="{0C52D1B1-B4D3-4452-9047-61A4B25D4EDC}" dt="2025-08-21T08:23:58.656" v="252" actId="207"/>
          <ac:graphicFrameMkLst>
            <pc:docMk/>
            <pc:sldMk cId="2522126143" sldId="3624"/>
            <ac:graphicFrameMk id="6" creationId="{10CAEF54-254A-406A-C429-DFA05F2A43F0}"/>
          </ac:graphicFrameMkLst>
        </pc:graphicFrameChg>
      </pc:sldChg>
    </pc:docChg>
  </pc:docChgLst>
  <pc:docChgLst>
    <pc:chgData name="Iva Bujger" userId="c21289e2-fd1a-4230-8141-6e00ec7cf785" providerId="ADAL" clId="{8828C3CE-6721-4511-B219-AA37C57A06DF}"/>
    <pc:docChg chg="custSel addSld modSld">
      <pc:chgData name="Iva Bujger" userId="c21289e2-fd1a-4230-8141-6e00ec7cf785" providerId="ADAL" clId="{8828C3CE-6721-4511-B219-AA37C57A06DF}" dt="2024-05-23T07:49:50.317" v="135" actId="478"/>
      <pc:docMkLst>
        <pc:docMk/>
      </pc:docMkLst>
      <pc:sldChg chg="modSp mod">
        <pc:chgData name="Iva Bujger" userId="c21289e2-fd1a-4230-8141-6e00ec7cf785" providerId="ADAL" clId="{8828C3CE-6721-4511-B219-AA37C57A06DF}" dt="2024-05-23T07:17:47.698" v="69" actId="1076"/>
        <pc:sldMkLst>
          <pc:docMk/>
          <pc:sldMk cId="245038416" sldId="257"/>
        </pc:sldMkLst>
      </pc:sldChg>
      <pc:sldChg chg="modSp mod">
        <pc:chgData name="Iva Bujger" userId="c21289e2-fd1a-4230-8141-6e00ec7cf785" providerId="ADAL" clId="{8828C3CE-6721-4511-B219-AA37C57A06DF}" dt="2024-05-23T07:20:38.196" v="129" actId="20577"/>
        <pc:sldMkLst>
          <pc:docMk/>
          <pc:sldMk cId="2090629166" sldId="259"/>
        </pc:sldMkLst>
      </pc:sldChg>
      <pc:sldChg chg="modSp">
        <pc:chgData name="Iva Bujger" userId="c21289e2-fd1a-4230-8141-6e00ec7cf785" providerId="ADAL" clId="{8828C3CE-6721-4511-B219-AA37C57A06DF}" dt="2024-05-23T07:29:33.385" v="131" actId="20577"/>
        <pc:sldMkLst>
          <pc:docMk/>
          <pc:sldMk cId="1147563973" sldId="266"/>
        </pc:sldMkLst>
      </pc:sldChg>
      <pc:sldChg chg="modSp mod">
        <pc:chgData name="Iva Bujger" userId="c21289e2-fd1a-4230-8141-6e00ec7cf785" providerId="ADAL" clId="{8828C3CE-6721-4511-B219-AA37C57A06DF}" dt="2024-05-23T07:33:14.710" v="132" actId="108"/>
        <pc:sldMkLst>
          <pc:docMk/>
          <pc:sldMk cId="1839834845" sldId="271"/>
        </pc:sldMkLst>
      </pc:sldChg>
      <pc:sldChg chg="delSp modSp mod">
        <pc:chgData name="Iva Bujger" userId="c21289e2-fd1a-4230-8141-6e00ec7cf785" providerId="ADAL" clId="{8828C3CE-6721-4511-B219-AA37C57A06DF}" dt="2024-05-23T07:16:17.512" v="67" actId="20577"/>
        <pc:sldMkLst>
          <pc:docMk/>
          <pc:sldMk cId="4046745311" sldId="3523"/>
        </pc:sldMkLst>
      </pc:sldChg>
      <pc:sldChg chg="modSp mod">
        <pc:chgData name="Iva Bujger" userId="c21289e2-fd1a-4230-8141-6e00ec7cf785" providerId="ADAL" clId="{8828C3CE-6721-4511-B219-AA37C57A06DF}" dt="2024-05-22T13:14:19.030" v="10" actId="123"/>
        <pc:sldMkLst>
          <pc:docMk/>
          <pc:sldMk cId="754476959" sldId="3526"/>
        </pc:sldMkLst>
      </pc:sldChg>
      <pc:sldChg chg="delSp mod">
        <pc:chgData name="Iva Bujger" userId="c21289e2-fd1a-4230-8141-6e00ec7cf785" providerId="ADAL" clId="{8828C3CE-6721-4511-B219-AA37C57A06DF}" dt="2024-05-23T07:45:57.541" v="133" actId="478"/>
        <pc:sldMkLst>
          <pc:docMk/>
          <pc:sldMk cId="1823266700" sldId="3527"/>
        </pc:sldMkLst>
      </pc:sldChg>
      <pc:sldChg chg="modSp mod">
        <pc:chgData name="Iva Bujger" userId="c21289e2-fd1a-4230-8141-6e00ec7cf785" providerId="ADAL" clId="{8828C3CE-6721-4511-B219-AA37C57A06DF}" dt="2024-05-22T13:14:07.717" v="9" actId="123"/>
        <pc:sldMkLst>
          <pc:docMk/>
          <pc:sldMk cId="2132533888" sldId="3530"/>
        </pc:sldMkLst>
      </pc:sldChg>
      <pc:sldChg chg="delSp modSp new mod">
        <pc:chgData name="Iva Bujger" userId="c21289e2-fd1a-4230-8141-6e00ec7cf785" providerId="ADAL" clId="{8828C3CE-6721-4511-B219-AA37C57A06DF}" dt="2024-05-23T07:49:50.317" v="135" actId="478"/>
        <pc:sldMkLst>
          <pc:docMk/>
          <pc:sldMk cId="1918762857" sldId="353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962B2-A53F-496E-B053-B93DDFBBFAF9}" type="doc">
      <dgm:prSet loTypeId="urn:microsoft.com/office/officeart/2005/8/layout/hierarchy1" loCatId="hierarchy" qsTypeId="urn:microsoft.com/office/officeart/2005/8/quickstyle/simple2" qsCatId="simple" csTypeId="urn:microsoft.com/office/officeart/2005/8/colors/accent0_3" csCatId="mainScheme" phldr="1"/>
      <dgm:spPr/>
      <dgm:t>
        <a:bodyPr/>
        <a:lstStyle/>
        <a:p>
          <a:endParaRPr lang="en-US"/>
        </a:p>
      </dgm:t>
    </dgm:pt>
    <dgm:pt modelId="{4AC0C3AE-48B0-429A-93D4-D513085F16D1}">
      <dgm:prSet custT="1"/>
      <dgm:spPr/>
      <dgm:t>
        <a:bodyPr/>
        <a:lstStyle/>
        <a:p>
          <a:pPr algn="ctr"/>
          <a:endParaRPr lang="en-US" sz="2400" dirty="0">
            <a:solidFill>
              <a:schemeClr val="tx2">
                <a:lumMod val="90000"/>
                <a:lumOff val="10000"/>
              </a:schemeClr>
            </a:solidFill>
          </a:endParaRPr>
        </a:p>
        <a:p>
          <a:pPr algn="ctr"/>
          <a:r>
            <a:rPr lang="en-US" sz="2400" dirty="0" err="1">
              <a:solidFill>
                <a:schemeClr val="tx2">
                  <a:lumMod val="90000"/>
                  <a:lumOff val="10000"/>
                </a:schemeClr>
              </a:solidFill>
            </a:rPr>
            <a:t>PREDMET</a:t>
          </a:r>
          <a:r>
            <a:rPr lang="en-US" sz="2400" dirty="0">
              <a:solidFill>
                <a:schemeClr val="tx2">
                  <a:lumMod val="90000"/>
                  <a:lumOff val="10000"/>
                </a:schemeClr>
              </a:solidFill>
            </a:rPr>
            <a:t> </a:t>
          </a:r>
          <a:r>
            <a:rPr lang="en-US" sz="2400" dirty="0" err="1">
              <a:solidFill>
                <a:schemeClr val="tx2">
                  <a:lumMod val="90000"/>
                  <a:lumOff val="10000"/>
                </a:schemeClr>
              </a:solidFill>
            </a:rPr>
            <a:t>POZIVA</a:t>
          </a:r>
          <a:r>
            <a:rPr lang="en-US" sz="2400" dirty="0">
              <a:solidFill>
                <a:schemeClr val="tx2">
                  <a:lumMod val="90000"/>
                  <a:lumOff val="10000"/>
                </a:schemeClr>
              </a:solidFill>
            </a:rPr>
            <a:t>: </a:t>
          </a:r>
          <a:r>
            <a:rPr lang="hr-HR" sz="2400" dirty="0">
              <a:solidFill>
                <a:schemeClr val="tx2">
                  <a:lumMod val="90000"/>
                  <a:lumOff val="10000"/>
                </a:schemeClr>
              </a:solidFill>
            </a:rPr>
            <a:t>Razvoj novih proizvoda i usluga u sklopu identificiranih tematskih prioritetnih područja </a:t>
          </a:r>
          <a:r>
            <a:rPr lang="hr-HR" sz="2400" dirty="0" err="1">
              <a:solidFill>
                <a:schemeClr val="tx2">
                  <a:lumMod val="90000"/>
                  <a:lumOff val="10000"/>
                </a:schemeClr>
              </a:solidFill>
            </a:rPr>
            <a:t>S3</a:t>
          </a:r>
          <a:r>
            <a:rPr lang="hr-HR" sz="2400" dirty="0">
              <a:solidFill>
                <a:schemeClr val="tx2">
                  <a:lumMod val="90000"/>
                  <a:lumOff val="10000"/>
                </a:schemeClr>
              </a:solidFill>
            </a:rPr>
            <a:t>, putem jačanja kapaciteta poduzeća za istraživanje, razvoj i inovacije te poticanja suradnje između poduzetnika i institucija za istraživanje i razvoj.</a:t>
          </a:r>
        </a:p>
        <a:p>
          <a:pPr algn="ctr"/>
          <a:endParaRPr lang="en-US" sz="2400" dirty="0">
            <a:solidFill>
              <a:schemeClr val="tx2">
                <a:lumMod val="90000"/>
                <a:lumOff val="10000"/>
              </a:schemeClr>
            </a:solidFill>
          </a:endParaRPr>
        </a:p>
      </dgm:t>
    </dgm:pt>
    <dgm:pt modelId="{2B0DE2A3-3F42-465A-9D6F-A9D9D2903815}" type="parTrans" cxnId="{AC7C7E74-3C21-4FC1-A3CD-2F509A20F921}">
      <dgm:prSet/>
      <dgm:spPr/>
      <dgm:t>
        <a:bodyPr/>
        <a:lstStyle/>
        <a:p>
          <a:endParaRPr lang="en-US"/>
        </a:p>
      </dgm:t>
    </dgm:pt>
    <dgm:pt modelId="{F7841920-8E3A-491A-A3CA-704CBDCEBBD7}" type="sibTrans" cxnId="{AC7C7E74-3C21-4FC1-A3CD-2F509A20F921}">
      <dgm:prSet/>
      <dgm:spPr/>
      <dgm:t>
        <a:bodyPr/>
        <a:lstStyle/>
        <a:p>
          <a:endParaRPr lang="en-US"/>
        </a:p>
      </dgm:t>
    </dgm:pt>
    <dgm:pt modelId="{19806596-3BBA-4F6A-B98F-182AB3329B1B}">
      <dgm:prSet custT="1"/>
      <dgm:spPr/>
      <dgm:t>
        <a:bodyPr/>
        <a:lstStyle/>
        <a:p>
          <a:endParaRPr lang="en-US" sz="2400" dirty="0">
            <a:solidFill>
              <a:schemeClr val="tx2">
                <a:lumMod val="90000"/>
                <a:lumOff val="10000"/>
              </a:schemeClr>
            </a:solidFill>
          </a:endParaRPr>
        </a:p>
        <a:p>
          <a:endParaRPr lang="en-US" sz="2400" dirty="0">
            <a:solidFill>
              <a:schemeClr val="tx2">
                <a:lumMod val="90000"/>
                <a:lumOff val="10000"/>
              </a:schemeClr>
            </a:solidFill>
          </a:endParaRPr>
        </a:p>
        <a:p>
          <a:endParaRPr lang="en-US" sz="2400" dirty="0">
            <a:solidFill>
              <a:schemeClr val="tx2">
                <a:lumMod val="90000"/>
                <a:lumOff val="10000"/>
              </a:schemeClr>
            </a:solidFill>
          </a:endParaRPr>
        </a:p>
        <a:p>
          <a:r>
            <a:rPr lang="en-US" sz="2400" dirty="0" err="1">
              <a:solidFill>
                <a:schemeClr val="tx2">
                  <a:lumMod val="90000"/>
                  <a:lumOff val="10000"/>
                </a:schemeClr>
              </a:solidFill>
            </a:rPr>
            <a:t>SVRHA</a:t>
          </a:r>
          <a:r>
            <a:rPr lang="en-US" sz="2400" dirty="0">
              <a:solidFill>
                <a:schemeClr val="tx2">
                  <a:lumMod val="90000"/>
                  <a:lumOff val="10000"/>
                </a:schemeClr>
              </a:solidFill>
            </a:rPr>
            <a:t> (</a:t>
          </a:r>
          <a:r>
            <a:rPr lang="en-US" sz="2400" dirty="0" err="1">
              <a:solidFill>
                <a:schemeClr val="tx2">
                  <a:lumMod val="90000"/>
                  <a:lumOff val="10000"/>
                </a:schemeClr>
              </a:solidFill>
            </a:rPr>
            <a:t>CILJ</a:t>
          </a:r>
          <a:r>
            <a:rPr lang="en-US" sz="2400" dirty="0">
              <a:solidFill>
                <a:schemeClr val="tx2">
                  <a:lumMod val="90000"/>
                  <a:lumOff val="10000"/>
                </a:schemeClr>
              </a:solidFill>
            </a:rPr>
            <a:t>) </a:t>
          </a:r>
          <a:r>
            <a:rPr lang="en-US" sz="2400" dirty="0" err="1">
              <a:solidFill>
                <a:schemeClr val="tx2">
                  <a:lumMod val="90000"/>
                  <a:lumOff val="10000"/>
                </a:schemeClr>
              </a:solidFill>
            </a:rPr>
            <a:t>POZIVA</a:t>
          </a:r>
          <a:r>
            <a:rPr lang="en-US" sz="2400" dirty="0">
              <a:solidFill>
                <a:schemeClr val="tx2">
                  <a:lumMod val="90000"/>
                  <a:lumOff val="10000"/>
                </a:schemeClr>
              </a:solidFill>
            </a:rPr>
            <a:t>: </a:t>
          </a:r>
          <a:r>
            <a:rPr lang="hr-HR" sz="2400" dirty="0">
              <a:solidFill>
                <a:schemeClr val="tx2">
                  <a:lumMod val="90000"/>
                  <a:lumOff val="10000"/>
                </a:schemeClr>
              </a:solidFill>
            </a:rPr>
            <a:t>Jačanje kapaciteta poduzeća za istraživanje, razvoj i inovacije te poticanje suradnje između poduzetnika i znanstveno-istraživačkih organizacija.</a:t>
          </a:r>
        </a:p>
        <a:p>
          <a:endParaRPr lang="hr-HR" sz="2400" dirty="0">
            <a:solidFill>
              <a:schemeClr val="tx2">
                <a:lumMod val="90000"/>
                <a:lumOff val="10000"/>
              </a:schemeClr>
            </a:solidFill>
          </a:endParaRPr>
        </a:p>
        <a:p>
          <a:br>
            <a:rPr lang="en-US" sz="2400" dirty="0">
              <a:solidFill>
                <a:schemeClr val="tx2">
                  <a:lumMod val="90000"/>
                  <a:lumOff val="10000"/>
                </a:schemeClr>
              </a:solidFill>
            </a:rPr>
          </a:br>
          <a:br>
            <a:rPr lang="en-US" sz="2400" dirty="0">
              <a:solidFill>
                <a:schemeClr val="tx2">
                  <a:lumMod val="90000"/>
                  <a:lumOff val="10000"/>
                </a:schemeClr>
              </a:solidFill>
            </a:rPr>
          </a:br>
          <a:endParaRPr lang="en-US" sz="2400" b="1" dirty="0">
            <a:solidFill>
              <a:schemeClr val="tx2">
                <a:lumMod val="90000"/>
                <a:lumOff val="10000"/>
              </a:schemeClr>
            </a:solidFill>
          </a:endParaRPr>
        </a:p>
      </dgm:t>
    </dgm:pt>
    <dgm:pt modelId="{95129468-035B-4F95-B772-77476FA82AFB}" type="parTrans" cxnId="{EF45491E-7C4B-43F6-B9C1-943242F084C4}">
      <dgm:prSet/>
      <dgm:spPr/>
      <dgm:t>
        <a:bodyPr/>
        <a:lstStyle/>
        <a:p>
          <a:endParaRPr lang="en-US"/>
        </a:p>
      </dgm:t>
    </dgm:pt>
    <dgm:pt modelId="{4C724686-E82F-422F-BAE6-83E4AC888F3E}" type="sibTrans" cxnId="{EF45491E-7C4B-43F6-B9C1-943242F084C4}">
      <dgm:prSet/>
      <dgm:spPr/>
      <dgm:t>
        <a:bodyPr/>
        <a:lstStyle/>
        <a:p>
          <a:endParaRPr lang="en-US"/>
        </a:p>
      </dgm:t>
    </dgm:pt>
    <dgm:pt modelId="{FC6DAC47-BE5A-45BB-BD0F-05678C4F6015}" type="pres">
      <dgm:prSet presAssocID="{3BC962B2-A53F-496E-B053-B93DDFBBFAF9}" presName="hierChild1" presStyleCnt="0">
        <dgm:presLayoutVars>
          <dgm:chPref val="1"/>
          <dgm:dir/>
          <dgm:animOne val="branch"/>
          <dgm:animLvl val="lvl"/>
          <dgm:resizeHandles/>
        </dgm:presLayoutVars>
      </dgm:prSet>
      <dgm:spPr/>
    </dgm:pt>
    <dgm:pt modelId="{618BAD55-FE5C-4761-9BCA-F55D4C478748}" type="pres">
      <dgm:prSet presAssocID="{4AC0C3AE-48B0-429A-93D4-D513085F16D1}" presName="hierRoot1" presStyleCnt="0"/>
      <dgm:spPr/>
    </dgm:pt>
    <dgm:pt modelId="{184A0438-8DDD-4E0D-BE08-6C2ED0B0B218}" type="pres">
      <dgm:prSet presAssocID="{4AC0C3AE-48B0-429A-93D4-D513085F16D1}" presName="composite" presStyleCnt="0"/>
      <dgm:spPr/>
    </dgm:pt>
    <dgm:pt modelId="{D522FD78-8922-41DF-955C-7BB83C86E94D}" type="pres">
      <dgm:prSet presAssocID="{4AC0C3AE-48B0-429A-93D4-D513085F16D1}" presName="background" presStyleLbl="node0" presStyleIdx="0" presStyleCnt="2"/>
      <dgm:spPr/>
    </dgm:pt>
    <dgm:pt modelId="{6E0DDC17-6B2A-49E6-B81D-AEF827EE9650}" type="pres">
      <dgm:prSet presAssocID="{4AC0C3AE-48B0-429A-93D4-D513085F16D1}" presName="text" presStyleLbl="fgAcc0" presStyleIdx="0" presStyleCnt="2" custScaleX="109321" custScaleY="127882">
        <dgm:presLayoutVars>
          <dgm:chPref val="3"/>
        </dgm:presLayoutVars>
      </dgm:prSet>
      <dgm:spPr/>
    </dgm:pt>
    <dgm:pt modelId="{587D63D6-3F2A-4A02-9596-1079C6ACF2B4}" type="pres">
      <dgm:prSet presAssocID="{4AC0C3AE-48B0-429A-93D4-D513085F16D1}" presName="hierChild2" presStyleCnt="0"/>
      <dgm:spPr/>
    </dgm:pt>
    <dgm:pt modelId="{C1B99231-9174-4F82-B3C0-198F3D458F60}" type="pres">
      <dgm:prSet presAssocID="{19806596-3BBA-4F6A-B98F-182AB3329B1B}" presName="hierRoot1" presStyleCnt="0"/>
      <dgm:spPr/>
    </dgm:pt>
    <dgm:pt modelId="{BAE42892-D9A2-4C55-A5C0-B70584171A3D}" type="pres">
      <dgm:prSet presAssocID="{19806596-3BBA-4F6A-B98F-182AB3329B1B}" presName="composite" presStyleCnt="0"/>
      <dgm:spPr/>
    </dgm:pt>
    <dgm:pt modelId="{E0A89435-F679-40EA-AED1-C67259255445}" type="pres">
      <dgm:prSet presAssocID="{19806596-3BBA-4F6A-B98F-182AB3329B1B}" presName="background" presStyleLbl="node0" presStyleIdx="1" presStyleCnt="2"/>
      <dgm:spPr/>
    </dgm:pt>
    <dgm:pt modelId="{50DA3C91-EE35-45CA-8741-7EA81C7D5655}" type="pres">
      <dgm:prSet presAssocID="{19806596-3BBA-4F6A-B98F-182AB3329B1B}" presName="text" presStyleLbl="fgAcc0" presStyleIdx="1" presStyleCnt="2" custScaleX="108060" custScaleY="128442">
        <dgm:presLayoutVars>
          <dgm:chPref val="3"/>
        </dgm:presLayoutVars>
      </dgm:prSet>
      <dgm:spPr/>
    </dgm:pt>
    <dgm:pt modelId="{CCA5B76C-2E2A-4F3A-9FF0-FE49063C9C87}" type="pres">
      <dgm:prSet presAssocID="{19806596-3BBA-4F6A-B98F-182AB3329B1B}" presName="hierChild2" presStyleCnt="0"/>
      <dgm:spPr/>
    </dgm:pt>
  </dgm:ptLst>
  <dgm:cxnLst>
    <dgm:cxn modelId="{65895406-5E02-437A-8406-4713FA7BA0A4}" type="presOf" srcId="{4AC0C3AE-48B0-429A-93D4-D513085F16D1}" destId="{6E0DDC17-6B2A-49E6-B81D-AEF827EE9650}" srcOrd="0" destOrd="0" presId="urn:microsoft.com/office/officeart/2005/8/layout/hierarchy1"/>
    <dgm:cxn modelId="{EF45491E-7C4B-43F6-B9C1-943242F084C4}" srcId="{3BC962B2-A53F-496E-B053-B93DDFBBFAF9}" destId="{19806596-3BBA-4F6A-B98F-182AB3329B1B}" srcOrd="1" destOrd="0" parTransId="{95129468-035B-4F95-B772-77476FA82AFB}" sibTransId="{4C724686-E82F-422F-BAE6-83E4AC888F3E}"/>
    <dgm:cxn modelId="{8A8F2C43-9E5F-428B-861A-ACB6C4440F2D}" type="presOf" srcId="{3BC962B2-A53F-496E-B053-B93DDFBBFAF9}" destId="{FC6DAC47-BE5A-45BB-BD0F-05678C4F6015}" srcOrd="0" destOrd="0" presId="urn:microsoft.com/office/officeart/2005/8/layout/hierarchy1"/>
    <dgm:cxn modelId="{AC7C7E74-3C21-4FC1-A3CD-2F509A20F921}" srcId="{3BC962B2-A53F-496E-B053-B93DDFBBFAF9}" destId="{4AC0C3AE-48B0-429A-93D4-D513085F16D1}" srcOrd="0" destOrd="0" parTransId="{2B0DE2A3-3F42-465A-9D6F-A9D9D2903815}" sibTransId="{F7841920-8E3A-491A-A3CA-704CBDCEBBD7}"/>
    <dgm:cxn modelId="{7E43A587-50CF-468C-B32E-A51FF0CF2A81}" type="presOf" srcId="{19806596-3BBA-4F6A-B98F-182AB3329B1B}" destId="{50DA3C91-EE35-45CA-8741-7EA81C7D5655}" srcOrd="0" destOrd="0" presId="urn:microsoft.com/office/officeart/2005/8/layout/hierarchy1"/>
    <dgm:cxn modelId="{035CB479-66A1-40C9-85AA-CA296A759687}" type="presParOf" srcId="{FC6DAC47-BE5A-45BB-BD0F-05678C4F6015}" destId="{618BAD55-FE5C-4761-9BCA-F55D4C478748}" srcOrd="0" destOrd="0" presId="urn:microsoft.com/office/officeart/2005/8/layout/hierarchy1"/>
    <dgm:cxn modelId="{3D561029-5A69-43DE-B39D-BAB9BEF9FDCA}" type="presParOf" srcId="{618BAD55-FE5C-4761-9BCA-F55D4C478748}" destId="{184A0438-8DDD-4E0D-BE08-6C2ED0B0B218}" srcOrd="0" destOrd="0" presId="urn:microsoft.com/office/officeart/2005/8/layout/hierarchy1"/>
    <dgm:cxn modelId="{9F8BBCFE-6EC1-4B2B-AFBE-F936C44BA268}" type="presParOf" srcId="{184A0438-8DDD-4E0D-BE08-6C2ED0B0B218}" destId="{D522FD78-8922-41DF-955C-7BB83C86E94D}" srcOrd="0" destOrd="0" presId="urn:microsoft.com/office/officeart/2005/8/layout/hierarchy1"/>
    <dgm:cxn modelId="{4CFFE873-889E-46E2-B282-42B17C86EDCA}" type="presParOf" srcId="{184A0438-8DDD-4E0D-BE08-6C2ED0B0B218}" destId="{6E0DDC17-6B2A-49E6-B81D-AEF827EE9650}" srcOrd="1" destOrd="0" presId="urn:microsoft.com/office/officeart/2005/8/layout/hierarchy1"/>
    <dgm:cxn modelId="{F25479C0-D935-4BF4-985B-A667B912D66F}" type="presParOf" srcId="{618BAD55-FE5C-4761-9BCA-F55D4C478748}" destId="{587D63D6-3F2A-4A02-9596-1079C6ACF2B4}" srcOrd="1" destOrd="0" presId="urn:microsoft.com/office/officeart/2005/8/layout/hierarchy1"/>
    <dgm:cxn modelId="{50977E6C-4C2B-4998-91EC-028A91D08D67}" type="presParOf" srcId="{FC6DAC47-BE5A-45BB-BD0F-05678C4F6015}" destId="{C1B99231-9174-4F82-B3C0-198F3D458F60}" srcOrd="1" destOrd="0" presId="urn:microsoft.com/office/officeart/2005/8/layout/hierarchy1"/>
    <dgm:cxn modelId="{7B1B3C0C-DB10-457B-9CBA-371AC957AEC1}" type="presParOf" srcId="{C1B99231-9174-4F82-B3C0-198F3D458F60}" destId="{BAE42892-D9A2-4C55-A5C0-B70584171A3D}" srcOrd="0" destOrd="0" presId="urn:microsoft.com/office/officeart/2005/8/layout/hierarchy1"/>
    <dgm:cxn modelId="{8E713FCF-5EFC-4BB2-A8BE-9705888DD2D8}" type="presParOf" srcId="{BAE42892-D9A2-4C55-A5C0-B70584171A3D}" destId="{E0A89435-F679-40EA-AED1-C67259255445}" srcOrd="0" destOrd="0" presId="urn:microsoft.com/office/officeart/2005/8/layout/hierarchy1"/>
    <dgm:cxn modelId="{45FFD678-BDE6-4595-8CA2-C4175668D19D}" type="presParOf" srcId="{BAE42892-D9A2-4C55-A5C0-B70584171A3D}" destId="{50DA3C91-EE35-45CA-8741-7EA81C7D5655}" srcOrd="1" destOrd="0" presId="urn:microsoft.com/office/officeart/2005/8/layout/hierarchy1"/>
    <dgm:cxn modelId="{7D9680EA-E528-4ADC-B04E-EF014D003CCC}" type="presParOf" srcId="{C1B99231-9174-4F82-B3C0-198F3D458F60}" destId="{CCA5B76C-2E2A-4F3A-9FF0-FE49063C9C8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DB56BD-BB82-480D-9A17-289861ED1EE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A385FC0-907C-4204-9DE8-5600EB6A3F37}">
      <dgm:prSet custT="1"/>
      <dgm:spPr>
        <a:solidFill>
          <a:schemeClr val="tx2">
            <a:lumMod val="90000"/>
            <a:lumOff val="10000"/>
          </a:schemeClr>
        </a:solidFill>
        <a:ln>
          <a:solidFill>
            <a:schemeClr val="accent1">
              <a:lumMod val="20000"/>
              <a:lumOff val="80000"/>
            </a:schemeClr>
          </a:solidFill>
        </a:ln>
      </dgm:spPr>
      <dgm:t>
        <a:bodyPr/>
        <a:lstStyle/>
        <a:p>
          <a:r>
            <a:rPr lang="en-US" sz="1600" dirty="0" err="1"/>
            <a:t>Prilikom</a:t>
          </a:r>
          <a:r>
            <a:rPr lang="en-US" sz="1600" dirty="0"/>
            <a:t> </a:t>
          </a:r>
          <a:r>
            <a:rPr lang="en-US" sz="1600" dirty="0" err="1"/>
            <a:t>podnošenja</a:t>
          </a:r>
          <a:r>
            <a:rPr lang="en-US" sz="1600" dirty="0"/>
            <a:t> </a:t>
          </a:r>
          <a:r>
            <a:rPr lang="en-US" sz="1600" dirty="0" err="1"/>
            <a:t>projektnog</a:t>
          </a:r>
          <a:r>
            <a:rPr lang="en-US" sz="1600" dirty="0"/>
            <a:t> </a:t>
          </a:r>
          <a:r>
            <a:rPr lang="en-US" sz="1600" dirty="0" err="1"/>
            <a:t>prijedloga</a:t>
          </a:r>
          <a:r>
            <a:rPr lang="en-US" sz="1600" dirty="0"/>
            <a:t>:</a:t>
          </a:r>
        </a:p>
      </dgm:t>
    </dgm:pt>
    <dgm:pt modelId="{C0BAD7F8-14B0-40A2-8F15-FD6EE18CD65C}" type="parTrans" cxnId="{E1AFDD08-C3AF-467C-9512-ED6927860008}">
      <dgm:prSet/>
      <dgm:spPr/>
      <dgm:t>
        <a:bodyPr/>
        <a:lstStyle/>
        <a:p>
          <a:endParaRPr lang="en-US"/>
        </a:p>
      </dgm:t>
    </dgm:pt>
    <dgm:pt modelId="{800265DC-BB8A-496C-9AAA-744AAB3E1BDD}" type="sibTrans" cxnId="{E1AFDD08-C3AF-467C-9512-ED6927860008}">
      <dgm:prSet/>
      <dgm:spPr/>
      <dgm:t>
        <a:bodyPr/>
        <a:lstStyle/>
        <a:p>
          <a:endParaRPr lang="en-US"/>
        </a:p>
      </dgm:t>
    </dgm:pt>
    <dgm:pt modelId="{B69FE860-B1FB-42E7-90B8-DE6EF6B6124D}">
      <dgm:prSet custT="1"/>
      <dgm:spPr>
        <a:solidFill>
          <a:schemeClr val="tx2">
            <a:lumMod val="75000"/>
            <a:lumOff val="25000"/>
          </a:schemeClr>
        </a:solidFill>
        <a:ln>
          <a:solidFill>
            <a:schemeClr val="accent3"/>
          </a:solidFill>
        </a:ln>
      </dgm:spPr>
      <dgm:t>
        <a:bodyPr/>
        <a:lstStyle/>
        <a:p>
          <a:r>
            <a:rPr lang="en-US" sz="1600" dirty="0" err="1"/>
            <a:t>Prije</a:t>
          </a:r>
          <a:r>
            <a:rPr lang="en-US" sz="1600" dirty="0"/>
            <a:t> </a:t>
          </a:r>
          <a:r>
            <a:rPr lang="en-US" sz="1600" dirty="0" err="1"/>
            <a:t>donošenja</a:t>
          </a:r>
          <a:r>
            <a:rPr lang="en-US" sz="1600" dirty="0"/>
            <a:t> </a:t>
          </a:r>
          <a:r>
            <a:rPr lang="en-US" sz="1600" dirty="0" err="1"/>
            <a:t>OoF</a:t>
          </a:r>
          <a:r>
            <a:rPr lang="en-US" sz="1600" dirty="0"/>
            <a:t>:</a:t>
          </a:r>
        </a:p>
      </dgm:t>
    </dgm:pt>
    <dgm:pt modelId="{132D37D3-F5D2-45CE-BEDF-B157EAFE963D}" type="parTrans" cxnId="{25666596-9FB2-4017-8AD3-6BC4BF5633D9}">
      <dgm:prSet/>
      <dgm:spPr/>
      <dgm:t>
        <a:bodyPr/>
        <a:lstStyle/>
        <a:p>
          <a:endParaRPr lang="en-US"/>
        </a:p>
      </dgm:t>
    </dgm:pt>
    <dgm:pt modelId="{465A7EF5-E05B-45F7-BCA0-CA2C2CDBEEC4}" type="sibTrans" cxnId="{25666596-9FB2-4017-8AD3-6BC4BF5633D9}">
      <dgm:prSet/>
      <dgm:spPr/>
      <dgm:t>
        <a:bodyPr/>
        <a:lstStyle/>
        <a:p>
          <a:endParaRPr lang="en-US"/>
        </a:p>
      </dgm:t>
    </dgm:pt>
    <dgm:pt modelId="{B8BB36F4-7A0C-472C-A5B1-FFD5028660CD}">
      <dgm:prSet custT="1"/>
      <dgm:spPr>
        <a:solidFill>
          <a:schemeClr val="accent3">
            <a:lumMod val="40000"/>
            <a:lumOff val="60000"/>
            <a:alpha val="90000"/>
          </a:schemeClr>
        </a:solidFill>
      </dgm:spPr>
      <dgm:t>
        <a:bodyPr/>
        <a:lstStyle/>
        <a:p>
          <a:pPr>
            <a:buFont typeface="Wingdings" panose="05000000000000000000" pitchFamily="2" charset="2"/>
            <a:buChar char="§"/>
          </a:pPr>
          <a:endParaRPr lang="en-US" sz="1200" dirty="0">
            <a:solidFill>
              <a:schemeClr val="tx2">
                <a:lumMod val="90000"/>
                <a:lumOff val="10000"/>
              </a:schemeClr>
            </a:solidFill>
          </a:endParaRPr>
        </a:p>
      </dgm:t>
    </dgm:pt>
    <dgm:pt modelId="{00E62AEE-FFB2-402D-95B6-939CF56A80A4}" type="parTrans" cxnId="{F39C0A9B-56A3-4D14-BCE2-4D9FB882782A}">
      <dgm:prSet/>
      <dgm:spPr/>
      <dgm:t>
        <a:bodyPr/>
        <a:lstStyle/>
        <a:p>
          <a:endParaRPr lang="en-US"/>
        </a:p>
      </dgm:t>
    </dgm:pt>
    <dgm:pt modelId="{B75AC9A1-5DA0-461B-85C7-048EFB41B70B}" type="sibTrans" cxnId="{F39C0A9B-56A3-4D14-BCE2-4D9FB882782A}">
      <dgm:prSet/>
      <dgm:spPr/>
      <dgm:t>
        <a:bodyPr/>
        <a:lstStyle/>
        <a:p>
          <a:endParaRPr lang="en-US"/>
        </a:p>
      </dgm:t>
    </dgm:pt>
    <dgm:pt modelId="{64E51AE1-6F26-4FEE-A5CF-BF19D69D246B}">
      <dgm:prSet custT="1"/>
      <dgm:spPr>
        <a:solidFill>
          <a:schemeClr val="tx2">
            <a:lumMod val="10000"/>
            <a:lumOff val="90000"/>
            <a:alpha val="90000"/>
          </a:schemeClr>
        </a:solidFill>
      </dgm:spPr>
      <dgm:t>
        <a:bodyPr/>
        <a:lstStyle/>
        <a:p>
          <a:r>
            <a:rPr lang="en-US" sz="1400" dirty="0" err="1">
              <a:solidFill>
                <a:schemeClr val="tx2">
                  <a:lumMod val="90000"/>
                  <a:lumOff val="10000"/>
                </a:schemeClr>
              </a:solidFill>
            </a:rPr>
            <a:t>Obvezujuće</a:t>
          </a:r>
          <a:r>
            <a:rPr lang="en-US" sz="1400" dirty="0">
              <a:solidFill>
                <a:schemeClr val="tx2">
                  <a:lumMod val="90000"/>
                  <a:lumOff val="10000"/>
                </a:schemeClr>
              </a:solidFill>
            </a:rPr>
            <a:t> pismo </a:t>
          </a:r>
          <a:r>
            <a:rPr lang="en-US" sz="1400" dirty="0" err="1">
              <a:solidFill>
                <a:schemeClr val="tx2">
                  <a:lumMod val="90000"/>
                  <a:lumOff val="10000"/>
                </a:schemeClr>
              </a:solidFill>
            </a:rPr>
            <a:t>namjere</a:t>
          </a:r>
          <a:r>
            <a:rPr lang="en-US" sz="1400" dirty="0">
              <a:solidFill>
                <a:schemeClr val="tx2">
                  <a:lumMod val="90000"/>
                  <a:lumOff val="10000"/>
                </a:schemeClr>
              </a:solidFill>
            </a:rPr>
            <a:t> </a:t>
          </a:r>
          <a:r>
            <a:rPr lang="en-US" sz="1400" dirty="0" err="1">
              <a:solidFill>
                <a:schemeClr val="tx2">
                  <a:lumMod val="90000"/>
                  <a:lumOff val="10000"/>
                </a:schemeClr>
              </a:solidFill>
            </a:rPr>
            <a:t>banke</a:t>
          </a:r>
          <a:r>
            <a:rPr lang="en-US" sz="1400" dirty="0">
              <a:solidFill>
                <a:schemeClr val="tx2">
                  <a:lumMod val="90000"/>
                  <a:lumOff val="10000"/>
                </a:schemeClr>
              </a:solidFill>
            </a:rPr>
            <a:t>, </a:t>
          </a:r>
          <a:r>
            <a:rPr lang="en-US" sz="1400" dirty="0" err="1">
              <a:solidFill>
                <a:schemeClr val="tx2">
                  <a:lumMod val="90000"/>
                  <a:lumOff val="10000"/>
                </a:schemeClr>
              </a:solidFill>
            </a:rPr>
            <a:t>ili</a:t>
          </a:r>
          <a:endParaRPr lang="en-US" sz="1400" dirty="0">
            <a:solidFill>
              <a:schemeClr val="tx2">
                <a:lumMod val="90000"/>
                <a:lumOff val="10000"/>
              </a:schemeClr>
            </a:solidFill>
          </a:endParaRPr>
        </a:p>
      </dgm:t>
    </dgm:pt>
    <dgm:pt modelId="{5736C0B8-D8F0-4DBE-9EBF-E2D527A1D2DD}" type="parTrans" cxnId="{8DD1D6AC-9C08-4BB6-AB4B-CF8A51DF5A4A}">
      <dgm:prSet/>
      <dgm:spPr/>
      <dgm:t>
        <a:bodyPr/>
        <a:lstStyle/>
        <a:p>
          <a:endParaRPr lang="en-US"/>
        </a:p>
      </dgm:t>
    </dgm:pt>
    <dgm:pt modelId="{D6342CF8-9B17-4F90-8008-AF7FC2E83ECD}" type="sibTrans" cxnId="{8DD1D6AC-9C08-4BB6-AB4B-CF8A51DF5A4A}">
      <dgm:prSet/>
      <dgm:spPr/>
      <dgm:t>
        <a:bodyPr/>
        <a:lstStyle/>
        <a:p>
          <a:endParaRPr lang="en-US"/>
        </a:p>
      </dgm:t>
    </dgm:pt>
    <dgm:pt modelId="{2E2BDBB4-59FA-41FE-9EE7-3D7470269957}">
      <dgm:prSet custT="1"/>
      <dgm:spPr>
        <a:solidFill>
          <a:schemeClr val="tx2">
            <a:lumMod val="10000"/>
            <a:lumOff val="90000"/>
            <a:alpha val="90000"/>
          </a:schemeClr>
        </a:solidFill>
      </dgm:spPr>
      <dgm:t>
        <a:bodyPr/>
        <a:lstStyle/>
        <a:p>
          <a:r>
            <a:rPr lang="hr-HR" sz="1400" i="0" dirty="0">
              <a:solidFill>
                <a:schemeClr val="tx2">
                  <a:lumMod val="90000"/>
                  <a:lumOff val="10000"/>
                </a:schemeClr>
              </a:solidFill>
            </a:rPr>
            <a:t>Izjava prijavitelja da privatno sufinanciranje namiruje iz vlastitih izvora</a:t>
          </a:r>
          <a:r>
            <a:rPr lang="en-US" sz="1400" i="0" dirty="0">
              <a:solidFill>
                <a:schemeClr val="tx2">
                  <a:lumMod val="90000"/>
                  <a:lumOff val="10000"/>
                </a:schemeClr>
              </a:solidFill>
            </a:rPr>
            <a:t> (</a:t>
          </a:r>
          <a:r>
            <a:rPr lang="en-US" sz="1400" i="0" dirty="0" err="1">
              <a:solidFill>
                <a:schemeClr val="tx2">
                  <a:lumMod val="90000"/>
                  <a:lumOff val="10000"/>
                </a:schemeClr>
              </a:solidFill>
            </a:rPr>
            <a:t>uz</a:t>
          </a:r>
          <a:r>
            <a:rPr lang="en-US" sz="1400" i="0" dirty="0">
              <a:solidFill>
                <a:schemeClr val="tx2">
                  <a:lumMod val="90000"/>
                  <a:lumOff val="10000"/>
                </a:schemeClr>
              </a:solidFill>
            </a:rPr>
            <a:t> </a:t>
          </a:r>
          <a:r>
            <a:rPr lang="hr-HR" sz="1400" i="0" dirty="0">
              <a:solidFill>
                <a:schemeClr val="tx2">
                  <a:lumMod val="90000"/>
                  <a:lumOff val="10000"/>
                </a:schemeClr>
              </a:solidFill>
            </a:rPr>
            <a:t>dokumentaciju koja potkrjepljuje obrazloženje</a:t>
          </a:r>
          <a:r>
            <a:rPr lang="en-US" sz="1400" i="0" dirty="0">
              <a:solidFill>
                <a:schemeClr val="tx2">
                  <a:lumMod val="90000"/>
                  <a:lumOff val="10000"/>
                </a:schemeClr>
              </a:solidFill>
            </a:rPr>
            <a:t>)</a:t>
          </a:r>
        </a:p>
      </dgm:t>
    </dgm:pt>
    <dgm:pt modelId="{B547BF90-302F-4778-BB5F-B1607294057B}" type="parTrans" cxnId="{D68F9DD7-C023-4D93-A83C-1C0EC61ADE7F}">
      <dgm:prSet/>
      <dgm:spPr/>
      <dgm:t>
        <a:bodyPr/>
        <a:lstStyle/>
        <a:p>
          <a:endParaRPr lang="en-US"/>
        </a:p>
      </dgm:t>
    </dgm:pt>
    <dgm:pt modelId="{8CAB6F27-6E39-4E4A-88BC-A53F5BD51068}" type="sibTrans" cxnId="{D68F9DD7-C023-4D93-A83C-1C0EC61ADE7F}">
      <dgm:prSet/>
      <dgm:spPr/>
      <dgm:t>
        <a:bodyPr/>
        <a:lstStyle/>
        <a:p>
          <a:endParaRPr lang="en-US"/>
        </a:p>
      </dgm:t>
    </dgm:pt>
    <dgm:pt modelId="{39DE47C8-6678-4F67-8953-9DA5E4EEFD9D}">
      <dgm:prSet custT="1"/>
      <dgm:spPr>
        <a:solidFill>
          <a:schemeClr val="tx2">
            <a:lumMod val="10000"/>
            <a:lumOff val="90000"/>
            <a:alpha val="90000"/>
          </a:schemeClr>
        </a:solidFill>
      </dgm:spPr>
      <dgm:t>
        <a:bodyPr/>
        <a:lstStyle/>
        <a:p>
          <a:endParaRPr lang="en-US" sz="1400" dirty="0">
            <a:solidFill>
              <a:schemeClr val="tx2">
                <a:lumMod val="90000"/>
                <a:lumOff val="10000"/>
              </a:schemeClr>
            </a:solidFill>
          </a:endParaRPr>
        </a:p>
      </dgm:t>
    </dgm:pt>
    <dgm:pt modelId="{D22E714E-F7DA-4DD4-BF42-916EE1955893}" type="parTrans" cxnId="{0BEF1DF2-01A3-49FA-B989-5F64C78D41DE}">
      <dgm:prSet/>
      <dgm:spPr/>
      <dgm:t>
        <a:bodyPr/>
        <a:lstStyle/>
        <a:p>
          <a:endParaRPr lang="en-US"/>
        </a:p>
      </dgm:t>
    </dgm:pt>
    <dgm:pt modelId="{5D697039-434C-4EB7-82BB-C090C3345A54}" type="sibTrans" cxnId="{0BEF1DF2-01A3-49FA-B989-5F64C78D41DE}">
      <dgm:prSet/>
      <dgm:spPr/>
      <dgm:t>
        <a:bodyPr/>
        <a:lstStyle/>
        <a:p>
          <a:endParaRPr lang="en-US"/>
        </a:p>
      </dgm:t>
    </dgm:pt>
    <dgm:pt modelId="{C2E4500F-D312-4E3F-A963-67BB972D2612}">
      <dgm:prSet custT="1"/>
      <dgm:spPr>
        <a:solidFill>
          <a:schemeClr val="tx2">
            <a:lumMod val="10000"/>
            <a:lumOff val="90000"/>
            <a:alpha val="90000"/>
          </a:schemeClr>
        </a:solidFill>
      </dgm:spPr>
      <dgm:t>
        <a:bodyPr/>
        <a:lstStyle/>
        <a:p>
          <a:r>
            <a:rPr lang="en-US" sz="1400" dirty="0" err="1">
              <a:solidFill>
                <a:schemeClr val="tx2">
                  <a:lumMod val="90000"/>
                  <a:lumOff val="10000"/>
                </a:schemeClr>
              </a:solidFill>
            </a:rPr>
            <a:t>Obrazac</a:t>
          </a:r>
          <a:r>
            <a:rPr lang="en-US" sz="1400" dirty="0">
              <a:solidFill>
                <a:schemeClr val="tx2">
                  <a:lumMod val="90000"/>
                  <a:lumOff val="10000"/>
                </a:schemeClr>
              </a:solidFill>
            </a:rPr>
            <a:t> 12. + </a:t>
          </a:r>
          <a:r>
            <a:rPr lang="en-US" sz="1400" dirty="0" err="1">
              <a:solidFill>
                <a:schemeClr val="tx2">
                  <a:lumMod val="90000"/>
                  <a:lumOff val="10000"/>
                </a:schemeClr>
              </a:solidFill>
            </a:rPr>
            <a:t>prilozi</a:t>
          </a:r>
          <a:r>
            <a:rPr lang="en-US" sz="1400" dirty="0">
              <a:solidFill>
                <a:schemeClr val="tx2">
                  <a:lumMod val="90000"/>
                  <a:lumOff val="10000"/>
                </a:schemeClr>
              </a:solidFill>
            </a:rPr>
            <a:t>: </a:t>
          </a:r>
        </a:p>
      </dgm:t>
    </dgm:pt>
    <dgm:pt modelId="{BE5A5923-B183-4D12-8694-E9824B230F28}" type="parTrans" cxnId="{B4228D78-2B28-4164-9108-0EEABDAA66A0}">
      <dgm:prSet/>
      <dgm:spPr/>
      <dgm:t>
        <a:bodyPr/>
        <a:lstStyle/>
        <a:p>
          <a:endParaRPr lang="en-US"/>
        </a:p>
      </dgm:t>
    </dgm:pt>
    <dgm:pt modelId="{C982010B-9C50-4B4D-ABC8-1683016FE5A9}" type="sibTrans" cxnId="{B4228D78-2B28-4164-9108-0EEABDAA66A0}">
      <dgm:prSet/>
      <dgm:spPr/>
      <dgm:t>
        <a:bodyPr/>
        <a:lstStyle/>
        <a:p>
          <a:endParaRPr lang="en-US"/>
        </a:p>
      </dgm:t>
    </dgm:pt>
    <dgm:pt modelId="{A71B82F9-7CD8-426B-942F-9E138E587CCD}">
      <dgm:prSet custT="1"/>
      <dgm:spPr>
        <a:solidFill>
          <a:schemeClr val="tx2">
            <a:lumMod val="10000"/>
            <a:lumOff val="90000"/>
            <a:alpha val="90000"/>
          </a:schemeClr>
        </a:solidFill>
      </dgm:spPr>
      <dgm:t>
        <a:bodyPr/>
        <a:lstStyle/>
        <a:p>
          <a:endParaRPr lang="en-US" sz="1400" dirty="0">
            <a:solidFill>
              <a:schemeClr val="tx2">
                <a:lumMod val="90000"/>
                <a:lumOff val="10000"/>
              </a:schemeClr>
            </a:solidFill>
          </a:endParaRPr>
        </a:p>
      </dgm:t>
    </dgm:pt>
    <dgm:pt modelId="{94B464D2-8EE9-4994-B413-16741D5E18A9}" type="parTrans" cxnId="{FD7B7C9E-59AF-4021-AB81-3B34BC78169C}">
      <dgm:prSet/>
      <dgm:spPr/>
      <dgm:t>
        <a:bodyPr/>
        <a:lstStyle/>
        <a:p>
          <a:endParaRPr lang="en-US"/>
        </a:p>
      </dgm:t>
    </dgm:pt>
    <dgm:pt modelId="{4CC5BC2C-609D-4BC8-9AB8-E022F55967CC}" type="sibTrans" cxnId="{FD7B7C9E-59AF-4021-AB81-3B34BC78169C}">
      <dgm:prSet/>
      <dgm:spPr/>
      <dgm:t>
        <a:bodyPr/>
        <a:lstStyle/>
        <a:p>
          <a:endParaRPr lang="en-US"/>
        </a:p>
      </dgm:t>
    </dgm:pt>
    <dgm:pt modelId="{AFA89201-2147-4AD8-82DF-333D7A3C98F9}">
      <dgm:prSet custT="1"/>
      <dgm:spPr>
        <a:solidFill>
          <a:schemeClr val="accent3">
            <a:lumMod val="40000"/>
            <a:lumOff val="60000"/>
            <a:alpha val="90000"/>
          </a:schemeClr>
        </a:solidFill>
      </dgm:spPr>
      <dgm:t>
        <a:bodyPr/>
        <a:lstStyle/>
        <a:p>
          <a:pPr>
            <a:buFont typeface="Arial" panose="020B0604020202020204" pitchFamily="34" charset="0"/>
            <a:buChar char="•"/>
          </a:pPr>
          <a:r>
            <a:rPr lang="en-US" sz="1400" dirty="0" err="1">
              <a:solidFill>
                <a:schemeClr val="tx2">
                  <a:lumMod val="90000"/>
                  <a:lumOff val="10000"/>
                </a:schemeClr>
              </a:solidFill>
            </a:rPr>
            <a:t>Dokaz</a:t>
          </a:r>
          <a:r>
            <a:rPr lang="en-US" sz="1400" dirty="0">
              <a:solidFill>
                <a:schemeClr val="tx2">
                  <a:lumMod val="90000"/>
                  <a:lumOff val="10000"/>
                </a:schemeClr>
              </a:solidFill>
            </a:rPr>
            <a:t> (izvod) da je na projektnom računu osigurao sredstva u iznosu od minimalno 15 % ukupne vrijednosti projekta</a:t>
          </a:r>
        </a:p>
      </dgm:t>
    </dgm:pt>
    <dgm:pt modelId="{9BAAB67A-81D6-4EB1-8D54-D4D3B7BA359A}" type="parTrans" cxnId="{17EFDB9A-FCA9-4206-A18D-3441AA661D4A}">
      <dgm:prSet/>
      <dgm:spPr/>
      <dgm:t>
        <a:bodyPr/>
        <a:lstStyle/>
        <a:p>
          <a:endParaRPr lang="en-US"/>
        </a:p>
      </dgm:t>
    </dgm:pt>
    <dgm:pt modelId="{FCEEEF83-08F0-43E7-BE25-434EB5206D6E}" type="sibTrans" cxnId="{17EFDB9A-FCA9-4206-A18D-3441AA661D4A}">
      <dgm:prSet/>
      <dgm:spPr/>
      <dgm:t>
        <a:bodyPr/>
        <a:lstStyle/>
        <a:p>
          <a:endParaRPr lang="en-US"/>
        </a:p>
      </dgm:t>
    </dgm:pt>
    <dgm:pt modelId="{EE7AFD8F-BCB1-4DD1-8B2E-DF43C98C97CD}">
      <dgm:prSet custT="1"/>
      <dgm:spPr>
        <a:solidFill>
          <a:schemeClr val="accent3">
            <a:lumMod val="40000"/>
            <a:lumOff val="60000"/>
            <a:alpha val="90000"/>
          </a:schemeClr>
        </a:solidFill>
      </dgm:spPr>
      <dgm:t>
        <a:bodyPr/>
        <a:lstStyle/>
        <a:p>
          <a:pPr>
            <a:buFont typeface="Arial" panose="020B0604020202020204" pitchFamily="34" charset="0"/>
            <a:buChar char="•"/>
          </a:pPr>
          <a:r>
            <a:rPr lang="en-US" sz="1400" dirty="0" err="1">
              <a:solidFill>
                <a:schemeClr val="tx2">
                  <a:lumMod val="90000"/>
                  <a:lumOff val="10000"/>
                </a:schemeClr>
              </a:solidFill>
            </a:rPr>
            <a:t>Ugovor</a:t>
          </a:r>
          <a:r>
            <a:rPr lang="en-US" sz="1400" dirty="0">
              <a:solidFill>
                <a:schemeClr val="tx2">
                  <a:lumMod val="90000"/>
                  <a:lumOff val="10000"/>
                </a:schemeClr>
              </a:solidFill>
            </a:rPr>
            <a:t> o </a:t>
          </a:r>
          <a:r>
            <a:rPr lang="en-US" sz="1400" dirty="0" err="1">
              <a:solidFill>
                <a:schemeClr val="tx2">
                  <a:lumMod val="90000"/>
                  <a:lumOff val="10000"/>
                </a:schemeClr>
              </a:solidFill>
            </a:rPr>
            <a:t>kreditu</a:t>
          </a:r>
          <a:endParaRPr lang="en-US" sz="1400" dirty="0">
            <a:solidFill>
              <a:schemeClr val="tx2">
                <a:lumMod val="90000"/>
                <a:lumOff val="10000"/>
              </a:schemeClr>
            </a:solidFill>
          </a:endParaRPr>
        </a:p>
      </dgm:t>
    </dgm:pt>
    <dgm:pt modelId="{442232A6-AC74-4F1F-95F3-189F5919C059}" type="parTrans" cxnId="{DAC5D9B5-2A18-44E5-A523-D74DA65C5892}">
      <dgm:prSet/>
      <dgm:spPr/>
      <dgm:t>
        <a:bodyPr/>
        <a:lstStyle/>
        <a:p>
          <a:endParaRPr lang="en-US"/>
        </a:p>
      </dgm:t>
    </dgm:pt>
    <dgm:pt modelId="{C450EE49-6F13-4003-9712-28C8BE2E92DC}" type="sibTrans" cxnId="{DAC5D9B5-2A18-44E5-A523-D74DA65C5892}">
      <dgm:prSet/>
      <dgm:spPr/>
      <dgm:t>
        <a:bodyPr/>
        <a:lstStyle/>
        <a:p>
          <a:endParaRPr lang="en-US"/>
        </a:p>
      </dgm:t>
    </dgm:pt>
    <dgm:pt modelId="{AA8D31BA-C68C-4C41-97C5-D9522981A3E8}">
      <dgm:prSet custT="1"/>
      <dgm:spPr>
        <a:solidFill>
          <a:schemeClr val="accent3">
            <a:lumMod val="40000"/>
            <a:lumOff val="60000"/>
            <a:alpha val="90000"/>
          </a:schemeClr>
        </a:solidFill>
      </dgm:spPr>
      <dgm:t>
        <a:bodyPr/>
        <a:lstStyle/>
        <a:p>
          <a:pPr>
            <a:buFont typeface="Arial" panose="020B0604020202020204" pitchFamily="34" charset="0"/>
            <a:buChar char="•"/>
          </a:pPr>
          <a:endParaRPr lang="en-US" sz="1400" dirty="0">
            <a:solidFill>
              <a:schemeClr val="tx2">
                <a:lumMod val="90000"/>
                <a:lumOff val="10000"/>
              </a:schemeClr>
            </a:solidFill>
          </a:endParaRPr>
        </a:p>
      </dgm:t>
    </dgm:pt>
    <dgm:pt modelId="{06FCCAE7-8064-4AB4-B2EC-D888B40180FF}" type="parTrans" cxnId="{0700F2BB-BE8E-4BA4-BE34-63C50CA99EDA}">
      <dgm:prSet/>
      <dgm:spPr/>
      <dgm:t>
        <a:bodyPr/>
        <a:lstStyle/>
        <a:p>
          <a:endParaRPr lang="en-US"/>
        </a:p>
      </dgm:t>
    </dgm:pt>
    <dgm:pt modelId="{6DB4300A-F5EC-483A-A141-748D748D3CFE}" type="sibTrans" cxnId="{0700F2BB-BE8E-4BA4-BE34-63C50CA99EDA}">
      <dgm:prSet/>
      <dgm:spPr/>
      <dgm:t>
        <a:bodyPr/>
        <a:lstStyle/>
        <a:p>
          <a:endParaRPr lang="en-US"/>
        </a:p>
      </dgm:t>
    </dgm:pt>
    <dgm:pt modelId="{D26823AE-812B-4E63-843B-9CFDE3AFFCC8}" type="pres">
      <dgm:prSet presAssocID="{98DB56BD-BB82-480D-9A17-289861ED1EE0}" presName="Name0" presStyleCnt="0">
        <dgm:presLayoutVars>
          <dgm:dir/>
          <dgm:animLvl val="lvl"/>
          <dgm:resizeHandles val="exact"/>
        </dgm:presLayoutVars>
      </dgm:prSet>
      <dgm:spPr/>
    </dgm:pt>
    <dgm:pt modelId="{147D74BD-70C8-4232-92AA-5A11E163F7E0}" type="pres">
      <dgm:prSet presAssocID="{AA385FC0-907C-4204-9DE8-5600EB6A3F37}" presName="composite" presStyleCnt="0"/>
      <dgm:spPr/>
    </dgm:pt>
    <dgm:pt modelId="{F465D75C-38A9-4C01-9A0A-4A25D35506F6}" type="pres">
      <dgm:prSet presAssocID="{AA385FC0-907C-4204-9DE8-5600EB6A3F37}" presName="parTx" presStyleLbl="alignNode1" presStyleIdx="0" presStyleCnt="2" custScaleX="91622" custScaleY="99104" custLinFactNeighborX="-57" custLinFactNeighborY="-5265">
        <dgm:presLayoutVars>
          <dgm:chMax val="0"/>
          <dgm:chPref val="0"/>
          <dgm:bulletEnabled val="1"/>
        </dgm:presLayoutVars>
      </dgm:prSet>
      <dgm:spPr/>
    </dgm:pt>
    <dgm:pt modelId="{6D6AAAD1-FA1D-474C-AEEF-5EB7654CB4A9}" type="pres">
      <dgm:prSet presAssocID="{AA385FC0-907C-4204-9DE8-5600EB6A3F37}" presName="desTx" presStyleLbl="alignAccFollowNode1" presStyleIdx="0" presStyleCnt="2" custScaleX="93400" custScaleY="92426" custLinFactNeighborX="-18006" custLinFactNeighborY="-6090">
        <dgm:presLayoutVars>
          <dgm:bulletEnabled val="1"/>
        </dgm:presLayoutVars>
      </dgm:prSet>
      <dgm:spPr/>
    </dgm:pt>
    <dgm:pt modelId="{DC3492CC-58DE-4147-9A53-28A07C4473F4}" type="pres">
      <dgm:prSet presAssocID="{800265DC-BB8A-496C-9AAA-744AAB3E1BDD}" presName="space" presStyleCnt="0"/>
      <dgm:spPr/>
    </dgm:pt>
    <dgm:pt modelId="{D7F7A284-76C6-406C-9EAA-017555A30301}" type="pres">
      <dgm:prSet presAssocID="{B69FE860-B1FB-42E7-90B8-DE6EF6B6124D}" presName="composite" presStyleCnt="0"/>
      <dgm:spPr/>
    </dgm:pt>
    <dgm:pt modelId="{8F3FE8FE-8CBA-4F91-8908-F6B1BF02F702}" type="pres">
      <dgm:prSet presAssocID="{B69FE860-B1FB-42E7-90B8-DE6EF6B6124D}" presName="parTx" presStyleLbl="alignNode1" presStyleIdx="1" presStyleCnt="2">
        <dgm:presLayoutVars>
          <dgm:chMax val="0"/>
          <dgm:chPref val="0"/>
          <dgm:bulletEnabled val="1"/>
        </dgm:presLayoutVars>
      </dgm:prSet>
      <dgm:spPr/>
    </dgm:pt>
    <dgm:pt modelId="{3CEE3D8E-1259-4014-B48C-6AC000F4CAE0}" type="pres">
      <dgm:prSet presAssocID="{B69FE860-B1FB-42E7-90B8-DE6EF6B6124D}" presName="desTx" presStyleLbl="alignAccFollowNode1" presStyleIdx="1" presStyleCnt="2" custLinFactNeighborX="-484" custLinFactNeighborY="624">
        <dgm:presLayoutVars>
          <dgm:bulletEnabled val="1"/>
        </dgm:presLayoutVars>
      </dgm:prSet>
      <dgm:spPr/>
    </dgm:pt>
  </dgm:ptLst>
  <dgm:cxnLst>
    <dgm:cxn modelId="{E1AFDD08-C3AF-467C-9512-ED6927860008}" srcId="{98DB56BD-BB82-480D-9A17-289861ED1EE0}" destId="{AA385FC0-907C-4204-9DE8-5600EB6A3F37}" srcOrd="0" destOrd="0" parTransId="{C0BAD7F8-14B0-40A2-8F15-FD6EE18CD65C}" sibTransId="{800265DC-BB8A-496C-9AAA-744AAB3E1BDD}"/>
    <dgm:cxn modelId="{21E5950E-B301-4486-96DA-6CEEBA8234E2}" type="presOf" srcId="{A71B82F9-7CD8-426B-942F-9E138E587CCD}" destId="{6D6AAAD1-FA1D-474C-AEEF-5EB7654CB4A9}" srcOrd="0" destOrd="1" presId="urn:microsoft.com/office/officeart/2005/8/layout/hList1"/>
    <dgm:cxn modelId="{A370F213-5CCA-425F-A3F8-84B722AD75EA}" type="presOf" srcId="{64E51AE1-6F26-4FEE-A5CF-BF19D69D246B}" destId="{6D6AAAD1-FA1D-474C-AEEF-5EB7654CB4A9}" srcOrd="0" destOrd="2" presId="urn:microsoft.com/office/officeart/2005/8/layout/hList1"/>
    <dgm:cxn modelId="{990EDD27-E2CF-4836-B75B-DCB8CC190538}" type="presOf" srcId="{EE7AFD8F-BCB1-4DD1-8B2E-DF43C98C97CD}" destId="{3CEE3D8E-1259-4014-B48C-6AC000F4CAE0}" srcOrd="0" destOrd="1" presId="urn:microsoft.com/office/officeart/2005/8/layout/hList1"/>
    <dgm:cxn modelId="{57C2D031-1B95-40D1-89E2-E9366DD74921}" type="presOf" srcId="{AFA89201-2147-4AD8-82DF-333D7A3C98F9}" destId="{3CEE3D8E-1259-4014-B48C-6AC000F4CAE0}" srcOrd="0" destOrd="3" presId="urn:microsoft.com/office/officeart/2005/8/layout/hList1"/>
    <dgm:cxn modelId="{C1BAB53A-4A84-4966-911D-7730E1A42DF6}" type="presOf" srcId="{B69FE860-B1FB-42E7-90B8-DE6EF6B6124D}" destId="{8F3FE8FE-8CBA-4F91-8908-F6B1BF02F702}" srcOrd="0" destOrd="0" presId="urn:microsoft.com/office/officeart/2005/8/layout/hList1"/>
    <dgm:cxn modelId="{270E573D-6826-4975-9DDD-9AAC3C068215}" type="presOf" srcId="{AA385FC0-907C-4204-9DE8-5600EB6A3F37}" destId="{F465D75C-38A9-4C01-9A0A-4A25D35506F6}" srcOrd="0" destOrd="0" presId="urn:microsoft.com/office/officeart/2005/8/layout/hList1"/>
    <dgm:cxn modelId="{B5A3BD57-733E-4864-8BF9-CF5838D6B344}" type="presOf" srcId="{39DE47C8-6678-4F67-8953-9DA5E4EEFD9D}" destId="{6D6AAAD1-FA1D-474C-AEEF-5EB7654CB4A9}" srcOrd="0" destOrd="3" presId="urn:microsoft.com/office/officeart/2005/8/layout/hList1"/>
    <dgm:cxn modelId="{B4228D78-2B28-4164-9108-0EEABDAA66A0}" srcId="{AA385FC0-907C-4204-9DE8-5600EB6A3F37}" destId="{C2E4500F-D312-4E3F-A963-67BB972D2612}" srcOrd="0" destOrd="0" parTransId="{BE5A5923-B183-4D12-8694-E9824B230F28}" sibTransId="{C982010B-9C50-4B4D-ABC8-1683016FE5A9}"/>
    <dgm:cxn modelId="{0700AF95-E3BE-4BD0-A965-EC9A20F803F1}" type="presOf" srcId="{B8BB36F4-7A0C-472C-A5B1-FFD5028660CD}" destId="{3CEE3D8E-1259-4014-B48C-6AC000F4CAE0}" srcOrd="0" destOrd="0" presId="urn:microsoft.com/office/officeart/2005/8/layout/hList1"/>
    <dgm:cxn modelId="{25666596-9FB2-4017-8AD3-6BC4BF5633D9}" srcId="{98DB56BD-BB82-480D-9A17-289861ED1EE0}" destId="{B69FE860-B1FB-42E7-90B8-DE6EF6B6124D}" srcOrd="1" destOrd="0" parTransId="{132D37D3-F5D2-45CE-BEDF-B157EAFE963D}" sibTransId="{465A7EF5-E05B-45F7-BCA0-CA2C2CDBEEC4}"/>
    <dgm:cxn modelId="{17EFDB9A-FCA9-4206-A18D-3441AA661D4A}" srcId="{B69FE860-B1FB-42E7-90B8-DE6EF6B6124D}" destId="{AFA89201-2147-4AD8-82DF-333D7A3C98F9}" srcOrd="3" destOrd="0" parTransId="{9BAAB67A-81D6-4EB1-8D54-D4D3B7BA359A}" sibTransId="{FCEEEF83-08F0-43E7-BE25-434EB5206D6E}"/>
    <dgm:cxn modelId="{F39C0A9B-56A3-4D14-BCE2-4D9FB882782A}" srcId="{B69FE860-B1FB-42E7-90B8-DE6EF6B6124D}" destId="{B8BB36F4-7A0C-472C-A5B1-FFD5028660CD}" srcOrd="0" destOrd="0" parTransId="{00E62AEE-FFB2-402D-95B6-939CF56A80A4}" sibTransId="{B75AC9A1-5DA0-461B-85C7-048EFB41B70B}"/>
    <dgm:cxn modelId="{FD7B7C9E-59AF-4021-AB81-3B34BC78169C}" srcId="{AA385FC0-907C-4204-9DE8-5600EB6A3F37}" destId="{A71B82F9-7CD8-426B-942F-9E138E587CCD}" srcOrd="1" destOrd="0" parTransId="{94B464D2-8EE9-4994-B413-16741D5E18A9}" sibTransId="{4CC5BC2C-609D-4BC8-9AB8-E022F55967CC}"/>
    <dgm:cxn modelId="{8DD1D6AC-9C08-4BB6-AB4B-CF8A51DF5A4A}" srcId="{AA385FC0-907C-4204-9DE8-5600EB6A3F37}" destId="{64E51AE1-6F26-4FEE-A5CF-BF19D69D246B}" srcOrd="2" destOrd="0" parTransId="{5736C0B8-D8F0-4DBE-9EBF-E2D527A1D2DD}" sibTransId="{D6342CF8-9B17-4F90-8008-AF7FC2E83ECD}"/>
    <dgm:cxn modelId="{DAC5D9B5-2A18-44E5-A523-D74DA65C5892}" srcId="{B69FE860-B1FB-42E7-90B8-DE6EF6B6124D}" destId="{EE7AFD8F-BCB1-4DD1-8B2E-DF43C98C97CD}" srcOrd="1" destOrd="0" parTransId="{442232A6-AC74-4F1F-95F3-189F5919C059}" sibTransId="{C450EE49-6F13-4003-9712-28C8BE2E92DC}"/>
    <dgm:cxn modelId="{0700F2BB-BE8E-4BA4-BE34-63C50CA99EDA}" srcId="{B69FE860-B1FB-42E7-90B8-DE6EF6B6124D}" destId="{AA8D31BA-C68C-4C41-97C5-D9522981A3E8}" srcOrd="2" destOrd="0" parTransId="{06FCCAE7-8064-4AB4-B2EC-D888B40180FF}" sibTransId="{6DB4300A-F5EC-483A-A141-748D748D3CFE}"/>
    <dgm:cxn modelId="{830C87BF-DEFA-4998-A2DE-E3F0586A2933}" type="presOf" srcId="{2E2BDBB4-59FA-41FE-9EE7-3D7470269957}" destId="{6D6AAAD1-FA1D-474C-AEEF-5EB7654CB4A9}" srcOrd="0" destOrd="4" presId="urn:microsoft.com/office/officeart/2005/8/layout/hList1"/>
    <dgm:cxn modelId="{D2DA4CC3-485B-4B9A-8671-5A2F7B44C278}" type="presOf" srcId="{AA8D31BA-C68C-4C41-97C5-D9522981A3E8}" destId="{3CEE3D8E-1259-4014-B48C-6AC000F4CAE0}" srcOrd="0" destOrd="2" presId="urn:microsoft.com/office/officeart/2005/8/layout/hList1"/>
    <dgm:cxn modelId="{D68F9DD7-C023-4D93-A83C-1C0EC61ADE7F}" srcId="{AA385FC0-907C-4204-9DE8-5600EB6A3F37}" destId="{2E2BDBB4-59FA-41FE-9EE7-3D7470269957}" srcOrd="4" destOrd="0" parTransId="{B547BF90-302F-4778-BB5F-B1607294057B}" sibTransId="{8CAB6F27-6E39-4E4A-88BC-A53F5BD51068}"/>
    <dgm:cxn modelId="{4F0F68DA-54EA-4264-948F-127F62B67F3A}" type="presOf" srcId="{98DB56BD-BB82-480D-9A17-289861ED1EE0}" destId="{D26823AE-812B-4E63-843B-9CFDE3AFFCC8}" srcOrd="0" destOrd="0" presId="urn:microsoft.com/office/officeart/2005/8/layout/hList1"/>
    <dgm:cxn modelId="{888625F0-B017-4457-B4E7-A5B9DD0A41BC}" type="presOf" srcId="{C2E4500F-D312-4E3F-A963-67BB972D2612}" destId="{6D6AAAD1-FA1D-474C-AEEF-5EB7654CB4A9}" srcOrd="0" destOrd="0" presId="urn:microsoft.com/office/officeart/2005/8/layout/hList1"/>
    <dgm:cxn modelId="{0BEF1DF2-01A3-49FA-B989-5F64C78D41DE}" srcId="{AA385FC0-907C-4204-9DE8-5600EB6A3F37}" destId="{39DE47C8-6678-4F67-8953-9DA5E4EEFD9D}" srcOrd="3" destOrd="0" parTransId="{D22E714E-F7DA-4DD4-BF42-916EE1955893}" sibTransId="{5D697039-434C-4EB7-82BB-C090C3345A54}"/>
    <dgm:cxn modelId="{004D6C52-D210-46E8-AC2C-6C346766653E}" type="presParOf" srcId="{D26823AE-812B-4E63-843B-9CFDE3AFFCC8}" destId="{147D74BD-70C8-4232-92AA-5A11E163F7E0}" srcOrd="0" destOrd="0" presId="urn:microsoft.com/office/officeart/2005/8/layout/hList1"/>
    <dgm:cxn modelId="{F4AAD52A-4AAD-4EEF-9BFC-D37DDB5A6966}" type="presParOf" srcId="{147D74BD-70C8-4232-92AA-5A11E163F7E0}" destId="{F465D75C-38A9-4C01-9A0A-4A25D35506F6}" srcOrd="0" destOrd="0" presId="urn:microsoft.com/office/officeart/2005/8/layout/hList1"/>
    <dgm:cxn modelId="{A617F599-987B-4C06-889C-3BA5945F3BE4}" type="presParOf" srcId="{147D74BD-70C8-4232-92AA-5A11E163F7E0}" destId="{6D6AAAD1-FA1D-474C-AEEF-5EB7654CB4A9}" srcOrd="1" destOrd="0" presId="urn:microsoft.com/office/officeart/2005/8/layout/hList1"/>
    <dgm:cxn modelId="{D94D8CB7-FCC9-4808-ABFF-66AEB9C45A90}" type="presParOf" srcId="{D26823AE-812B-4E63-843B-9CFDE3AFFCC8}" destId="{DC3492CC-58DE-4147-9A53-28A07C4473F4}" srcOrd="1" destOrd="0" presId="urn:microsoft.com/office/officeart/2005/8/layout/hList1"/>
    <dgm:cxn modelId="{86E0FB83-0C76-4909-B6C2-E964C6BDD342}" type="presParOf" srcId="{D26823AE-812B-4E63-843B-9CFDE3AFFCC8}" destId="{D7F7A284-76C6-406C-9EAA-017555A30301}" srcOrd="2" destOrd="0" presId="urn:microsoft.com/office/officeart/2005/8/layout/hList1"/>
    <dgm:cxn modelId="{8444C9C8-941F-4694-9013-E23A0DA92F31}" type="presParOf" srcId="{D7F7A284-76C6-406C-9EAA-017555A30301}" destId="{8F3FE8FE-8CBA-4F91-8908-F6B1BF02F702}" srcOrd="0" destOrd="0" presId="urn:microsoft.com/office/officeart/2005/8/layout/hList1"/>
    <dgm:cxn modelId="{5BAC4AEB-B2FE-46A7-8752-39FA29948A9E}" type="presParOf" srcId="{D7F7A284-76C6-406C-9EAA-017555A30301}" destId="{3CEE3D8E-1259-4014-B48C-6AC000F4CA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9BA708-DEF4-4EC2-BCB2-9997B1CE074B}"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hr-HR"/>
        </a:p>
      </dgm:t>
    </dgm:pt>
    <dgm:pt modelId="{69EA4B42-069F-4EFE-A4F1-5188FDEE6DFF}">
      <dgm:prSet custT="1"/>
      <dgm:spPr/>
      <dgm:t>
        <a:bodyPr/>
        <a:lstStyle/>
        <a:p>
          <a:r>
            <a:rPr lang="hr-HR" sz="1800" b="0"/>
            <a:t>Prije donošenja Odluke o financiranju nadležno tijelo provjerava postojanje rizika dvostrukog financiranja</a:t>
          </a:r>
          <a:r>
            <a:rPr lang="en-GB" sz="1300"/>
            <a:t>.</a:t>
          </a:r>
          <a:endParaRPr lang="hr-HR" sz="1300"/>
        </a:p>
      </dgm:t>
    </dgm:pt>
    <dgm:pt modelId="{64D591E2-429F-437C-A3B6-1B0F4477068D}" type="parTrans" cxnId="{2EC38EF3-B2AE-4CC8-9709-3F28B84465C2}">
      <dgm:prSet/>
      <dgm:spPr/>
      <dgm:t>
        <a:bodyPr/>
        <a:lstStyle/>
        <a:p>
          <a:endParaRPr lang="hr-HR"/>
        </a:p>
      </dgm:t>
    </dgm:pt>
    <dgm:pt modelId="{EBD02F3F-29B9-4E33-B266-328723CCBE6B}" type="sibTrans" cxnId="{2EC38EF3-B2AE-4CC8-9709-3F28B84465C2}">
      <dgm:prSet/>
      <dgm:spPr/>
      <dgm:t>
        <a:bodyPr/>
        <a:lstStyle/>
        <a:p>
          <a:endParaRPr lang="hr-HR"/>
        </a:p>
      </dgm:t>
    </dgm:pt>
    <dgm:pt modelId="{85F9BFD1-5268-4860-B731-433B83806B30}">
      <dgm:prSet custT="1"/>
      <dgm:spPr/>
      <dgm:t>
        <a:bodyPr/>
        <a:lstStyle/>
        <a:p>
          <a:r>
            <a:rPr lang="hr-HR" sz="1800"/>
            <a:t>U slučaju izmijenjenih okolnosti relevantnih za postupak dodjele, Korisnik je dužan obavijestiti nadležna tijela, </a:t>
          </a:r>
          <a:r>
            <a:rPr lang="hr-HR" sz="1800" b="1"/>
            <a:t>bez odgode.</a:t>
          </a:r>
        </a:p>
      </dgm:t>
    </dgm:pt>
    <dgm:pt modelId="{8FA20267-8E9A-4F9F-B9EA-C1769F3FA374}" type="parTrans" cxnId="{00F4CD9F-FF6D-4000-ACF7-3C151F4E77EE}">
      <dgm:prSet/>
      <dgm:spPr/>
      <dgm:t>
        <a:bodyPr/>
        <a:lstStyle/>
        <a:p>
          <a:endParaRPr lang="hr-HR"/>
        </a:p>
      </dgm:t>
    </dgm:pt>
    <dgm:pt modelId="{05C7DF65-DC21-41CD-A783-E13CF41EAC63}" type="sibTrans" cxnId="{00F4CD9F-FF6D-4000-ACF7-3C151F4E77EE}">
      <dgm:prSet/>
      <dgm:spPr/>
      <dgm:t>
        <a:bodyPr/>
        <a:lstStyle/>
        <a:p>
          <a:endParaRPr lang="hr-HR"/>
        </a:p>
      </dgm:t>
    </dgm:pt>
    <dgm:pt modelId="{9814DB27-36A1-4246-95EB-3CD3678C531C}">
      <dgm:prSet custT="1"/>
      <dgm:spPr/>
      <dgm:t>
        <a:bodyPr/>
        <a:lstStyle/>
        <a:p>
          <a:r>
            <a:rPr lang="hr-HR" sz="1600" b="1">
              <a:solidFill>
                <a:schemeClr val="bg1">
                  <a:lumMod val="95000"/>
                </a:schemeClr>
              </a:solidFill>
            </a:rPr>
            <a:t>Potvrdu Porezne uprave </a:t>
          </a:r>
          <a:r>
            <a:rPr lang="hr-HR" sz="1600">
              <a:solidFill>
                <a:schemeClr val="bg1">
                  <a:lumMod val="95000"/>
                </a:schemeClr>
              </a:solidFill>
            </a:rPr>
            <a:t>da je ispunio obveze isplate plaća zaposlenicima, plaćanje doprinosa za financiranje obveznih osiguranja (osobito zdravstveno ili mirovinsko) i plaćanje poreza u skladu s propisima RH </a:t>
          </a:r>
          <a:r>
            <a:rPr lang="en-GB" sz="1600">
              <a:solidFill>
                <a:schemeClr val="bg1">
                  <a:lumMod val="95000"/>
                </a:schemeClr>
              </a:solidFill>
            </a:rPr>
            <a:t>(ili važeći jednakovrijedni dokument koji je izdalo nadležno tijelo u državi sjedišta )</a:t>
          </a:r>
          <a:endParaRPr lang="hr-HR" sz="1600">
            <a:solidFill>
              <a:schemeClr val="bg1">
                <a:lumMod val="95000"/>
              </a:schemeClr>
            </a:solidFill>
          </a:endParaRPr>
        </a:p>
      </dgm:t>
    </dgm:pt>
    <dgm:pt modelId="{379998CD-F76A-4BDA-8C95-05D1E9835A10}" type="parTrans" cxnId="{FDA1CD71-2442-4D66-9064-B088B23AD1FA}">
      <dgm:prSet/>
      <dgm:spPr/>
      <dgm:t>
        <a:bodyPr/>
        <a:lstStyle/>
        <a:p>
          <a:endParaRPr lang="hr-HR"/>
        </a:p>
      </dgm:t>
    </dgm:pt>
    <dgm:pt modelId="{CCF8F0F8-D11B-4DA0-B17C-536B91E9ADDD}" type="sibTrans" cxnId="{FDA1CD71-2442-4D66-9064-B088B23AD1FA}">
      <dgm:prSet/>
      <dgm:spPr/>
      <dgm:t>
        <a:bodyPr/>
        <a:lstStyle/>
        <a:p>
          <a:endParaRPr lang="hr-HR"/>
        </a:p>
      </dgm:t>
    </dgm:pt>
    <dgm:pt modelId="{E8E20EC8-6912-4D8C-AC84-9E2F5EAA76AC}">
      <dgm:prSet custT="1"/>
      <dgm:spPr/>
      <dgm:t>
        <a:bodyPr/>
        <a:lstStyle/>
        <a:p>
          <a:r>
            <a:rPr lang="hr-HR" sz="1800">
              <a:solidFill>
                <a:srgbClr val="002060"/>
              </a:solidFill>
            </a:rPr>
            <a:t>Prije donošenja Odluke o financiranju prijavitelj/partner je dužan </a:t>
          </a:r>
          <a:r>
            <a:rPr lang="hr-HR" sz="1800" b="1">
              <a:solidFill>
                <a:srgbClr val="002060"/>
              </a:solidFill>
            </a:rPr>
            <a:t>dostaviti na zahtjev</a:t>
          </a:r>
          <a:r>
            <a:rPr lang="hr-HR" sz="1800">
              <a:solidFill>
                <a:srgbClr val="002060"/>
              </a:solidFill>
            </a:rPr>
            <a:t>:</a:t>
          </a:r>
        </a:p>
      </dgm:t>
    </dgm:pt>
    <dgm:pt modelId="{CB8A83F9-6CEF-4A53-8A6B-A34CA2364204}" type="parTrans" cxnId="{C9525A4F-285B-4889-B914-506E277F971D}">
      <dgm:prSet/>
      <dgm:spPr/>
      <dgm:t>
        <a:bodyPr/>
        <a:lstStyle/>
        <a:p>
          <a:endParaRPr lang="hr-HR"/>
        </a:p>
      </dgm:t>
    </dgm:pt>
    <dgm:pt modelId="{BC364E2E-9802-4587-A1DE-2579A9E2E839}" type="sibTrans" cxnId="{C9525A4F-285B-4889-B914-506E277F971D}">
      <dgm:prSet/>
      <dgm:spPr/>
      <dgm:t>
        <a:bodyPr/>
        <a:lstStyle/>
        <a:p>
          <a:endParaRPr lang="hr-HR"/>
        </a:p>
      </dgm:t>
    </dgm:pt>
    <dgm:pt modelId="{C9D66170-26A8-420D-9CEE-9AAC4A51CFF7}" type="pres">
      <dgm:prSet presAssocID="{B79BA708-DEF4-4EC2-BCB2-9997B1CE074B}" presName="diagram" presStyleCnt="0">
        <dgm:presLayoutVars>
          <dgm:dir/>
          <dgm:resizeHandles val="exact"/>
        </dgm:presLayoutVars>
      </dgm:prSet>
      <dgm:spPr/>
    </dgm:pt>
    <dgm:pt modelId="{75C997A4-71A8-44F8-B71D-5FA5E7FA3528}" type="pres">
      <dgm:prSet presAssocID="{85F9BFD1-5268-4860-B731-433B83806B30}" presName="node" presStyleLbl="node1" presStyleIdx="0" presStyleCnt="4" custScaleX="118172" custScaleY="61241" custLinFactNeighborX="-15052" custLinFactNeighborY="-1168">
        <dgm:presLayoutVars>
          <dgm:bulletEnabled val="1"/>
        </dgm:presLayoutVars>
      </dgm:prSet>
      <dgm:spPr/>
    </dgm:pt>
    <dgm:pt modelId="{AC853ABF-6119-4251-8E3A-5925F1089388}" type="pres">
      <dgm:prSet presAssocID="{05C7DF65-DC21-41CD-A783-E13CF41EAC63}" presName="sibTrans" presStyleCnt="0"/>
      <dgm:spPr/>
    </dgm:pt>
    <dgm:pt modelId="{21BCF6E8-D238-4538-9FFA-73A13600C503}" type="pres">
      <dgm:prSet presAssocID="{69EA4B42-069F-4EFE-A4F1-5188FDEE6DFF}" presName="node" presStyleLbl="node1" presStyleIdx="1" presStyleCnt="4" custScaleX="126826" custScaleY="57102">
        <dgm:presLayoutVars>
          <dgm:bulletEnabled val="1"/>
        </dgm:presLayoutVars>
      </dgm:prSet>
      <dgm:spPr/>
    </dgm:pt>
    <dgm:pt modelId="{8068C232-BD92-46FD-BFD0-23E09CF51F98}" type="pres">
      <dgm:prSet presAssocID="{EBD02F3F-29B9-4E33-B266-328723CCBE6B}" presName="sibTrans" presStyleCnt="0"/>
      <dgm:spPr/>
    </dgm:pt>
    <dgm:pt modelId="{B8FC3618-C376-4F44-9559-BCF6897F3EF5}" type="pres">
      <dgm:prSet presAssocID="{E8E20EC8-6912-4D8C-AC84-9E2F5EAA76AC}" presName="node" presStyleLbl="node1" presStyleIdx="2" presStyleCnt="4" custScaleX="121489" custScaleY="64492" custLinFactNeighborX="-11090" custLinFactNeighborY="-4720">
        <dgm:presLayoutVars>
          <dgm:bulletEnabled val="1"/>
        </dgm:presLayoutVars>
      </dgm:prSet>
      <dgm:spPr/>
    </dgm:pt>
    <dgm:pt modelId="{3F0E7452-EEC6-4169-AE03-65F09A1CF52E}" type="pres">
      <dgm:prSet presAssocID="{BC364E2E-9802-4587-A1DE-2579A9E2E839}" presName="sibTrans" presStyleCnt="0"/>
      <dgm:spPr/>
    </dgm:pt>
    <dgm:pt modelId="{F7D797AB-A2AD-429A-B072-CD496E5AABEF}" type="pres">
      <dgm:prSet presAssocID="{9814DB27-36A1-4246-95EB-3CD3678C531C}" presName="node" presStyleLbl="node1" presStyleIdx="3" presStyleCnt="4" custScaleX="108019" custScaleY="64894" custLinFactNeighborX="26476" custLinFactNeighborY="281">
        <dgm:presLayoutVars>
          <dgm:bulletEnabled val="1"/>
        </dgm:presLayoutVars>
      </dgm:prSet>
      <dgm:spPr/>
    </dgm:pt>
  </dgm:ptLst>
  <dgm:cxnLst>
    <dgm:cxn modelId="{2AB6DD20-A02B-4184-94F7-F417942F8860}" type="presOf" srcId="{B79BA708-DEF4-4EC2-BCB2-9997B1CE074B}" destId="{C9D66170-26A8-420D-9CEE-9AAC4A51CFF7}" srcOrd="0" destOrd="0" presId="urn:microsoft.com/office/officeart/2005/8/layout/default"/>
    <dgm:cxn modelId="{05DE255C-1D3A-4098-9A94-98AE9CF64D5D}" type="presOf" srcId="{85F9BFD1-5268-4860-B731-433B83806B30}" destId="{75C997A4-71A8-44F8-B71D-5FA5E7FA3528}" srcOrd="0" destOrd="0" presId="urn:microsoft.com/office/officeart/2005/8/layout/default"/>
    <dgm:cxn modelId="{146A3A6E-992D-46CC-B801-E55721AC80A3}" type="presOf" srcId="{E8E20EC8-6912-4D8C-AC84-9E2F5EAA76AC}" destId="{B8FC3618-C376-4F44-9559-BCF6897F3EF5}" srcOrd="0" destOrd="0" presId="urn:microsoft.com/office/officeart/2005/8/layout/default"/>
    <dgm:cxn modelId="{C9525A4F-285B-4889-B914-506E277F971D}" srcId="{B79BA708-DEF4-4EC2-BCB2-9997B1CE074B}" destId="{E8E20EC8-6912-4D8C-AC84-9E2F5EAA76AC}" srcOrd="2" destOrd="0" parTransId="{CB8A83F9-6CEF-4A53-8A6B-A34CA2364204}" sibTransId="{BC364E2E-9802-4587-A1DE-2579A9E2E839}"/>
    <dgm:cxn modelId="{FDA1CD71-2442-4D66-9064-B088B23AD1FA}" srcId="{B79BA708-DEF4-4EC2-BCB2-9997B1CE074B}" destId="{9814DB27-36A1-4246-95EB-3CD3678C531C}" srcOrd="3" destOrd="0" parTransId="{379998CD-F76A-4BDA-8C95-05D1E9835A10}" sibTransId="{CCF8F0F8-D11B-4DA0-B17C-536B91E9ADDD}"/>
    <dgm:cxn modelId="{00F4CD9F-FF6D-4000-ACF7-3C151F4E77EE}" srcId="{B79BA708-DEF4-4EC2-BCB2-9997B1CE074B}" destId="{85F9BFD1-5268-4860-B731-433B83806B30}" srcOrd="0" destOrd="0" parTransId="{8FA20267-8E9A-4F9F-B9EA-C1769F3FA374}" sibTransId="{05C7DF65-DC21-41CD-A783-E13CF41EAC63}"/>
    <dgm:cxn modelId="{A5AB23D9-5D23-4660-9BFD-DFCD17DC5EC9}" type="presOf" srcId="{9814DB27-36A1-4246-95EB-3CD3678C531C}" destId="{F7D797AB-A2AD-429A-B072-CD496E5AABEF}" srcOrd="0" destOrd="0" presId="urn:microsoft.com/office/officeart/2005/8/layout/default"/>
    <dgm:cxn modelId="{F8B6F0DC-D1C6-4407-8DDB-171687C2489B}" type="presOf" srcId="{69EA4B42-069F-4EFE-A4F1-5188FDEE6DFF}" destId="{21BCF6E8-D238-4538-9FFA-73A13600C503}" srcOrd="0" destOrd="0" presId="urn:microsoft.com/office/officeart/2005/8/layout/default"/>
    <dgm:cxn modelId="{2EC38EF3-B2AE-4CC8-9709-3F28B84465C2}" srcId="{B79BA708-DEF4-4EC2-BCB2-9997B1CE074B}" destId="{69EA4B42-069F-4EFE-A4F1-5188FDEE6DFF}" srcOrd="1" destOrd="0" parTransId="{64D591E2-429F-437C-A3B6-1B0F4477068D}" sibTransId="{EBD02F3F-29B9-4E33-B266-328723CCBE6B}"/>
    <dgm:cxn modelId="{76615DE3-1DA6-4870-8D5E-DDDD8E716525}" type="presParOf" srcId="{C9D66170-26A8-420D-9CEE-9AAC4A51CFF7}" destId="{75C997A4-71A8-44F8-B71D-5FA5E7FA3528}" srcOrd="0" destOrd="0" presId="urn:microsoft.com/office/officeart/2005/8/layout/default"/>
    <dgm:cxn modelId="{C36BEDEC-1D35-4A13-B3BF-6916C9AD004D}" type="presParOf" srcId="{C9D66170-26A8-420D-9CEE-9AAC4A51CFF7}" destId="{AC853ABF-6119-4251-8E3A-5925F1089388}" srcOrd="1" destOrd="0" presId="urn:microsoft.com/office/officeart/2005/8/layout/default"/>
    <dgm:cxn modelId="{B1E486F2-6D4E-4836-8A11-04721B56E09D}" type="presParOf" srcId="{C9D66170-26A8-420D-9CEE-9AAC4A51CFF7}" destId="{21BCF6E8-D238-4538-9FFA-73A13600C503}" srcOrd="2" destOrd="0" presId="urn:microsoft.com/office/officeart/2005/8/layout/default"/>
    <dgm:cxn modelId="{E3E1245C-42CF-45C3-B82D-AEA1EEB41DE4}" type="presParOf" srcId="{C9D66170-26A8-420D-9CEE-9AAC4A51CFF7}" destId="{8068C232-BD92-46FD-BFD0-23E09CF51F98}" srcOrd="3" destOrd="0" presId="urn:microsoft.com/office/officeart/2005/8/layout/default"/>
    <dgm:cxn modelId="{8BC9831F-C91F-48DD-AA5E-89C381A37620}" type="presParOf" srcId="{C9D66170-26A8-420D-9CEE-9AAC4A51CFF7}" destId="{B8FC3618-C376-4F44-9559-BCF6897F3EF5}" srcOrd="4" destOrd="0" presId="urn:microsoft.com/office/officeart/2005/8/layout/default"/>
    <dgm:cxn modelId="{9A16E5CF-7EAA-4D8C-BD62-EE4853726376}" type="presParOf" srcId="{C9D66170-26A8-420D-9CEE-9AAC4A51CFF7}" destId="{3F0E7452-EEC6-4169-AE03-65F09A1CF52E}" srcOrd="5" destOrd="0" presId="urn:microsoft.com/office/officeart/2005/8/layout/default"/>
    <dgm:cxn modelId="{FB0F8CEF-1803-4C87-A7F1-554D1CFD9B08}" type="presParOf" srcId="{C9D66170-26A8-420D-9CEE-9AAC4A51CFF7}" destId="{F7D797AB-A2AD-429A-B072-CD496E5AABE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F7162-4171-41FE-A436-98ABBE831437}"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D92B4A-A6D1-4BA2-8EF5-277ABB79401C}">
      <dgm:prSet custT="1"/>
      <dgm:spPr/>
      <dgm:t>
        <a:bodyPr/>
        <a:lstStyle/>
        <a:p>
          <a:r>
            <a:rPr lang="en-US" sz="1300">
              <a:solidFill>
                <a:schemeClr val="bg1"/>
              </a:solidFill>
            </a:rPr>
            <a:t>Poduzeća koja su primila potporu</a:t>
          </a:r>
        </a:p>
      </dgm:t>
    </dgm:pt>
    <dgm:pt modelId="{02E34065-3978-47FB-8BAD-431EAAEC488C}" type="parTrans" cxnId="{24AEDC21-508D-43BC-88CC-19E6C8788BC5}">
      <dgm:prSet/>
      <dgm:spPr/>
      <dgm:t>
        <a:bodyPr/>
        <a:lstStyle/>
        <a:p>
          <a:endParaRPr lang="en-US">
            <a:solidFill>
              <a:srgbClr val="002060"/>
            </a:solidFill>
          </a:endParaRPr>
        </a:p>
      </dgm:t>
    </dgm:pt>
    <dgm:pt modelId="{47929F81-527F-46DE-9164-8C86BCB8F1AF}" type="sibTrans" cxnId="{24AEDC21-508D-43BC-88CC-19E6C8788BC5}">
      <dgm:prSet/>
      <dgm:spPr/>
      <dgm:t>
        <a:bodyPr/>
        <a:lstStyle/>
        <a:p>
          <a:endParaRPr lang="en-US">
            <a:solidFill>
              <a:srgbClr val="002060"/>
            </a:solidFill>
          </a:endParaRPr>
        </a:p>
      </dgm:t>
    </dgm:pt>
    <dgm:pt modelId="{5B8A5729-76F2-4C3E-AAD0-CED15278A1B5}">
      <dgm:prSet custT="1"/>
      <dgm:spPr>
        <a:solidFill>
          <a:schemeClr val="accent2"/>
        </a:solidFill>
      </dgm:spPr>
      <dgm:t>
        <a:bodyPr/>
        <a:lstStyle/>
        <a:p>
          <a:pPr marL="0" lvl="0" indent="0" algn="ctr" defTabSz="577850">
            <a:lnSpc>
              <a:spcPct val="90000"/>
            </a:lnSpc>
            <a:spcBef>
              <a:spcPct val="0"/>
            </a:spcBef>
            <a:spcAft>
              <a:spcPct val="35000"/>
            </a:spcAft>
            <a:buNone/>
          </a:pPr>
          <a:r>
            <a:rPr lang="en-US" sz="1300" kern="1200">
              <a:solidFill>
                <a:prstClr val="white"/>
              </a:solidFill>
              <a:latin typeface="Aptos" panose="02110004020202020204"/>
              <a:ea typeface="+mn-ea"/>
              <a:cs typeface="+mn-cs"/>
            </a:rPr>
            <a:t>Poduzeća koja su primila potporu u obliku bespovratnih sredstava</a:t>
          </a:r>
        </a:p>
      </dgm:t>
    </dgm:pt>
    <dgm:pt modelId="{1296869A-EB12-4BA7-90A8-A4B7C8AF2A62}" type="parTrans" cxnId="{61E83FF4-D477-4D02-AF81-6D02E1F04C04}">
      <dgm:prSet/>
      <dgm:spPr/>
      <dgm:t>
        <a:bodyPr/>
        <a:lstStyle/>
        <a:p>
          <a:endParaRPr lang="en-US">
            <a:solidFill>
              <a:srgbClr val="002060"/>
            </a:solidFill>
          </a:endParaRPr>
        </a:p>
      </dgm:t>
    </dgm:pt>
    <dgm:pt modelId="{B88EB7FF-59CA-4FDE-977B-9F95A7B4959B}" type="sibTrans" cxnId="{61E83FF4-D477-4D02-AF81-6D02E1F04C04}">
      <dgm:prSet/>
      <dgm:spPr/>
      <dgm:t>
        <a:bodyPr/>
        <a:lstStyle/>
        <a:p>
          <a:endParaRPr lang="en-US">
            <a:solidFill>
              <a:srgbClr val="002060"/>
            </a:solidFill>
          </a:endParaRPr>
        </a:p>
      </dgm:t>
    </dgm:pt>
    <dgm:pt modelId="{923688CD-ED25-47DC-9BCD-57054155BE38}">
      <dgm:prSet custT="1"/>
      <dgm:spPr/>
      <dgm:t>
        <a:bodyPr/>
        <a:lstStyle/>
        <a:p>
          <a:pPr marL="0" lvl="0" indent="0" algn="ctr" defTabSz="577850">
            <a:lnSpc>
              <a:spcPct val="90000"/>
            </a:lnSpc>
            <a:spcBef>
              <a:spcPct val="0"/>
            </a:spcBef>
            <a:spcAft>
              <a:spcPct val="35000"/>
            </a:spcAft>
            <a:buNone/>
          </a:pPr>
          <a:r>
            <a:rPr lang="it-IT" sz="1300" kern="1200">
              <a:solidFill>
                <a:prstClr val="white"/>
              </a:solidFill>
              <a:latin typeface="Aptos" panose="02110004020202020204"/>
              <a:ea typeface="+mn-ea"/>
              <a:cs typeface="+mn-cs"/>
            </a:rPr>
            <a:t>Novoosnovana poduzeća koja su primila potporu</a:t>
          </a:r>
          <a:endParaRPr lang="en-US" sz="1300" kern="1200">
            <a:solidFill>
              <a:prstClr val="white"/>
            </a:solidFill>
            <a:latin typeface="Aptos" panose="02110004020202020204"/>
            <a:ea typeface="+mn-ea"/>
            <a:cs typeface="+mn-cs"/>
          </a:endParaRPr>
        </a:p>
      </dgm:t>
    </dgm:pt>
    <dgm:pt modelId="{C2321CF1-0BF1-4253-8B72-3D4E05192D51}" type="parTrans" cxnId="{A6FCF131-7454-4D8F-B0CA-0E7E0D8E396E}">
      <dgm:prSet/>
      <dgm:spPr/>
      <dgm:t>
        <a:bodyPr/>
        <a:lstStyle/>
        <a:p>
          <a:endParaRPr lang="en-US">
            <a:solidFill>
              <a:srgbClr val="002060"/>
            </a:solidFill>
          </a:endParaRPr>
        </a:p>
      </dgm:t>
    </dgm:pt>
    <dgm:pt modelId="{7E48918B-9395-42CD-8183-C7BDC0D19461}" type="sibTrans" cxnId="{A6FCF131-7454-4D8F-B0CA-0E7E0D8E396E}">
      <dgm:prSet/>
      <dgm:spPr/>
      <dgm:t>
        <a:bodyPr/>
        <a:lstStyle/>
        <a:p>
          <a:endParaRPr lang="en-US">
            <a:solidFill>
              <a:srgbClr val="002060"/>
            </a:solidFill>
          </a:endParaRPr>
        </a:p>
      </dgm:t>
    </dgm:pt>
    <dgm:pt modelId="{FF53117E-366A-48A0-A1E0-AB289CFCA10C}">
      <dgm:prSet custT="1"/>
      <dgm:spPr>
        <a:solidFill>
          <a:schemeClr val="accent2"/>
        </a:solidFill>
      </dgm:spPr>
      <dgm:t>
        <a:bodyPr/>
        <a:lstStyle/>
        <a:p>
          <a:r>
            <a:rPr lang="en-US" sz="1300">
              <a:solidFill>
                <a:schemeClr val="bg1"/>
              </a:solidFill>
            </a:rPr>
            <a:t>Poduzeća koja surađuju s istraživačkim organizacijama</a:t>
          </a:r>
          <a:endParaRPr lang="en-US" sz="1300">
            <a:solidFill>
              <a:srgbClr val="002060"/>
            </a:solidFill>
          </a:endParaRPr>
        </a:p>
      </dgm:t>
    </dgm:pt>
    <dgm:pt modelId="{48577E98-68CC-41C6-A523-CBB3F791A4FA}" type="parTrans" cxnId="{BC6D9650-4C5D-4151-8575-42D348ADD4BC}">
      <dgm:prSet/>
      <dgm:spPr/>
      <dgm:t>
        <a:bodyPr/>
        <a:lstStyle/>
        <a:p>
          <a:endParaRPr lang="en-US">
            <a:solidFill>
              <a:srgbClr val="002060"/>
            </a:solidFill>
          </a:endParaRPr>
        </a:p>
      </dgm:t>
    </dgm:pt>
    <dgm:pt modelId="{1DF526CD-0C4E-4FC0-9859-B977493D8207}" type="sibTrans" cxnId="{BC6D9650-4C5D-4151-8575-42D348ADD4BC}">
      <dgm:prSet/>
      <dgm:spPr/>
      <dgm:t>
        <a:bodyPr/>
        <a:lstStyle/>
        <a:p>
          <a:endParaRPr lang="en-US">
            <a:solidFill>
              <a:srgbClr val="002060"/>
            </a:solidFill>
          </a:endParaRPr>
        </a:p>
      </dgm:t>
    </dgm:pt>
    <dgm:pt modelId="{5E4DC803-BD39-4EFB-8DDB-812156696AC6}">
      <dgm:prSet custT="1"/>
      <dgm:spPr>
        <a:solidFill>
          <a:schemeClr val="accent2"/>
        </a:solidFill>
      </dgm:spPr>
      <dgm:t>
        <a:bodyPr/>
        <a:lstStyle/>
        <a:p>
          <a:r>
            <a:rPr lang="hr-HR" sz="1300">
              <a:solidFill>
                <a:schemeClr val="bg1"/>
              </a:solidFill>
              <a:cs typeface="Times New Roman" panose="02020603050405020304" pitchFamily="18" charset="0"/>
            </a:rPr>
            <a:t>Istraživačke organizacije koje sudjeluju u zajedničkim</a:t>
          </a:r>
          <a:r>
            <a:rPr lang="en-US" sz="1300">
              <a:solidFill>
                <a:schemeClr val="bg1"/>
              </a:solidFill>
              <a:cs typeface="Times New Roman" panose="02020603050405020304" pitchFamily="18" charset="0"/>
            </a:rPr>
            <a:t> </a:t>
          </a:r>
          <a:r>
            <a:rPr lang="hr-HR" sz="1300">
              <a:solidFill>
                <a:schemeClr val="bg1"/>
              </a:solidFill>
              <a:cs typeface="Times New Roman" panose="02020603050405020304" pitchFamily="18" charset="0"/>
            </a:rPr>
            <a:t>istraživačkim projektima</a:t>
          </a:r>
          <a:endParaRPr lang="en-US" sz="1300">
            <a:solidFill>
              <a:schemeClr val="bg1"/>
            </a:solidFill>
          </a:endParaRPr>
        </a:p>
      </dgm:t>
    </dgm:pt>
    <dgm:pt modelId="{0FEB8189-3717-4C1B-A642-19F97C58E1BE}" type="parTrans" cxnId="{5982C803-10C4-4198-9DE1-238B885795FA}">
      <dgm:prSet/>
      <dgm:spPr/>
      <dgm:t>
        <a:bodyPr/>
        <a:lstStyle/>
        <a:p>
          <a:endParaRPr lang="en-US">
            <a:solidFill>
              <a:srgbClr val="002060"/>
            </a:solidFill>
          </a:endParaRPr>
        </a:p>
      </dgm:t>
    </dgm:pt>
    <dgm:pt modelId="{110E8C30-D1EB-4701-948C-0922AA3AA64A}" type="sibTrans" cxnId="{5982C803-10C4-4198-9DE1-238B885795FA}">
      <dgm:prSet/>
      <dgm:spPr/>
      <dgm:t>
        <a:bodyPr/>
        <a:lstStyle/>
        <a:p>
          <a:endParaRPr lang="en-US">
            <a:solidFill>
              <a:srgbClr val="002060"/>
            </a:solidFill>
          </a:endParaRPr>
        </a:p>
      </dgm:t>
    </dgm:pt>
    <dgm:pt modelId="{51DE6F7B-73E3-4FC1-B6EB-0FAE7E7068C0}">
      <dgm:prSet/>
      <dgm:spPr>
        <a:solidFill>
          <a:schemeClr val="bg2">
            <a:lumMod val="60000"/>
            <a:lumOff val="40000"/>
          </a:schemeClr>
        </a:solidFill>
      </dgm:spPr>
      <dgm:t>
        <a:bodyPr/>
        <a:lstStyle/>
        <a:p>
          <a:r>
            <a:rPr lang="hr-HR" dirty="0">
              <a:solidFill>
                <a:schemeClr val="tx2">
                  <a:lumMod val="90000"/>
                  <a:lumOff val="10000"/>
                </a:schemeClr>
              </a:solidFill>
              <a:cs typeface="Times New Roman" panose="02020603050405020304" pitchFamily="18" charset="0"/>
            </a:rPr>
            <a:t>Privatna ulaganja u iznosu jednakom javnoj potpori </a:t>
          </a:r>
          <a:endParaRPr lang="en-US" dirty="0">
            <a:solidFill>
              <a:srgbClr val="002060"/>
            </a:solidFill>
          </a:endParaRPr>
        </a:p>
      </dgm:t>
    </dgm:pt>
    <dgm:pt modelId="{09438114-337C-401B-A59D-1285939D0E26}" type="parTrans" cxnId="{605AF7E1-49B7-4793-87E2-2341890830D8}">
      <dgm:prSet/>
      <dgm:spPr/>
      <dgm:t>
        <a:bodyPr/>
        <a:lstStyle/>
        <a:p>
          <a:endParaRPr lang="en-US">
            <a:solidFill>
              <a:srgbClr val="002060"/>
            </a:solidFill>
          </a:endParaRPr>
        </a:p>
      </dgm:t>
    </dgm:pt>
    <dgm:pt modelId="{C2E6FC90-7F74-4F33-A0D4-8975774449D9}" type="sibTrans" cxnId="{605AF7E1-49B7-4793-87E2-2341890830D8}">
      <dgm:prSet/>
      <dgm:spPr/>
      <dgm:t>
        <a:bodyPr/>
        <a:lstStyle/>
        <a:p>
          <a:endParaRPr lang="en-US">
            <a:solidFill>
              <a:srgbClr val="002060"/>
            </a:solidFill>
          </a:endParaRPr>
        </a:p>
      </dgm:t>
    </dgm:pt>
    <dgm:pt modelId="{496E445A-8D02-401A-BBD4-AF3396AFB02D}">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dgm:spPr>
      <dgm:t>
        <a:bodyPr/>
        <a:lstStyle/>
        <a:p>
          <a:r>
            <a:rPr lang="en-US" sz="1300">
              <a:solidFill>
                <a:schemeClr val="bg1"/>
              </a:solidFill>
            </a:rPr>
            <a:t>Podneseni zahtjevi za izdavanje patenta</a:t>
          </a:r>
        </a:p>
        <a:p>
          <a:endParaRPr lang="en-US" sz="1300">
            <a:solidFill>
              <a:srgbClr val="002060"/>
            </a:solidFill>
          </a:endParaRPr>
        </a:p>
      </dgm:t>
    </dgm:pt>
    <dgm:pt modelId="{AE077A2F-D1DC-4AEF-99B1-36AB40831216}" type="parTrans" cxnId="{C04115F3-BBFB-4133-BA7A-5553DE49FA6C}">
      <dgm:prSet/>
      <dgm:spPr/>
      <dgm:t>
        <a:bodyPr/>
        <a:lstStyle/>
        <a:p>
          <a:endParaRPr lang="en-US">
            <a:solidFill>
              <a:srgbClr val="002060"/>
            </a:solidFill>
          </a:endParaRPr>
        </a:p>
      </dgm:t>
    </dgm:pt>
    <dgm:pt modelId="{3223DE2C-DBD9-481C-BADA-4BD733840037}" type="sibTrans" cxnId="{C04115F3-BBFB-4133-BA7A-5553DE49FA6C}">
      <dgm:prSet/>
      <dgm:spPr/>
      <dgm:t>
        <a:bodyPr/>
        <a:lstStyle/>
        <a:p>
          <a:endParaRPr lang="en-US">
            <a:solidFill>
              <a:srgbClr val="002060"/>
            </a:solidFill>
          </a:endParaRPr>
        </a:p>
      </dgm:t>
    </dgm:pt>
    <dgm:pt modelId="{6E931037-AE10-4678-8187-D1CFB1B4BCFC}">
      <dgm:prSet custT="1"/>
      <dgm:spPr/>
      <dgm:t>
        <a:bodyPr/>
        <a:lstStyle/>
        <a:p>
          <a:r>
            <a:rPr lang="en-US" sz="1400">
              <a:solidFill>
                <a:schemeClr val="bg1"/>
              </a:solidFill>
            </a:rPr>
            <a:t>Zahtjevi za žigove i registraciju dizajna</a:t>
          </a:r>
        </a:p>
        <a:p>
          <a:endParaRPr lang="en-US" sz="1300">
            <a:solidFill>
              <a:srgbClr val="002060"/>
            </a:solidFill>
          </a:endParaRPr>
        </a:p>
      </dgm:t>
    </dgm:pt>
    <dgm:pt modelId="{9C33E7D4-C1FB-45EC-93F8-F7E9BF45E427}" type="parTrans" cxnId="{05072717-781F-4BA9-B922-26F500378F83}">
      <dgm:prSet/>
      <dgm:spPr/>
      <dgm:t>
        <a:bodyPr/>
        <a:lstStyle/>
        <a:p>
          <a:endParaRPr lang="en-US">
            <a:solidFill>
              <a:srgbClr val="002060"/>
            </a:solidFill>
          </a:endParaRPr>
        </a:p>
      </dgm:t>
    </dgm:pt>
    <dgm:pt modelId="{F3103C35-F42A-494D-9091-6CCCBC35D480}" type="sibTrans" cxnId="{05072717-781F-4BA9-B922-26F500378F83}">
      <dgm:prSet/>
      <dgm:spPr/>
      <dgm:t>
        <a:bodyPr/>
        <a:lstStyle/>
        <a:p>
          <a:endParaRPr lang="en-US">
            <a:solidFill>
              <a:srgbClr val="002060"/>
            </a:solidFill>
          </a:endParaRPr>
        </a:p>
      </dgm:t>
    </dgm:pt>
    <dgm:pt modelId="{AA3B7700-A9D4-4D68-AB27-E3C2D02C7640}">
      <dgm:prSet/>
      <dgm:spPr/>
      <dgm:t>
        <a:bodyPr/>
        <a:lstStyle/>
        <a:p>
          <a:r>
            <a:rPr lang="hr-HR">
              <a:solidFill>
                <a:schemeClr val="bg1"/>
              </a:solidFill>
            </a:rPr>
            <a:t>Povećani prihod od prodaje</a:t>
          </a:r>
          <a:endParaRPr lang="en-US">
            <a:solidFill>
              <a:schemeClr val="bg1"/>
            </a:solidFill>
          </a:endParaRPr>
        </a:p>
      </dgm:t>
    </dgm:pt>
    <dgm:pt modelId="{0783059D-D8F4-4C4A-A8A6-572F5C14E79B}" type="parTrans" cxnId="{060F4F24-1A7E-4EEE-80DA-3FD5C5A3DDB7}">
      <dgm:prSet/>
      <dgm:spPr/>
      <dgm:t>
        <a:bodyPr/>
        <a:lstStyle/>
        <a:p>
          <a:endParaRPr lang="en-US">
            <a:solidFill>
              <a:srgbClr val="002060"/>
            </a:solidFill>
          </a:endParaRPr>
        </a:p>
      </dgm:t>
    </dgm:pt>
    <dgm:pt modelId="{CCD76440-4E2D-49D3-9D09-2A894D43A9B6}" type="sibTrans" cxnId="{060F4F24-1A7E-4EEE-80DA-3FD5C5A3DDB7}">
      <dgm:prSet/>
      <dgm:spPr/>
      <dgm:t>
        <a:bodyPr/>
        <a:lstStyle/>
        <a:p>
          <a:endParaRPr lang="en-US">
            <a:solidFill>
              <a:srgbClr val="002060"/>
            </a:solidFill>
          </a:endParaRPr>
        </a:p>
      </dgm:t>
    </dgm:pt>
    <dgm:pt modelId="{AF376183-B032-4FCF-B7EF-5D9D250AC06E}">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dgm:spPr>
      <dgm:t>
        <a:bodyPr/>
        <a:lstStyle/>
        <a:p>
          <a:pPr>
            <a:buNone/>
          </a:pPr>
          <a:r>
            <a:rPr lang="hr-HR">
              <a:solidFill>
                <a:schemeClr val="bg1"/>
              </a:solidFill>
              <a:cs typeface="Times New Roman" panose="02020603050405020304" pitchFamily="18" charset="0"/>
            </a:rPr>
            <a:t>Povećani prihod od izvoza</a:t>
          </a:r>
          <a:endParaRPr lang="en-US">
            <a:solidFill>
              <a:schemeClr val="bg1"/>
            </a:solidFill>
          </a:endParaRPr>
        </a:p>
      </dgm:t>
    </dgm:pt>
    <dgm:pt modelId="{7244F631-5F3C-4555-B7BA-CA2355DBBC0E}" type="parTrans" cxnId="{2D32BD52-B32A-47FD-A082-E63705903B8A}">
      <dgm:prSet/>
      <dgm:spPr/>
      <dgm:t>
        <a:bodyPr/>
        <a:lstStyle/>
        <a:p>
          <a:endParaRPr lang="hr-HR"/>
        </a:p>
      </dgm:t>
    </dgm:pt>
    <dgm:pt modelId="{505F3FE1-D854-4666-86B6-49A2165752B0}" type="sibTrans" cxnId="{2D32BD52-B32A-47FD-A082-E63705903B8A}">
      <dgm:prSet/>
      <dgm:spPr/>
      <dgm:t>
        <a:bodyPr/>
        <a:lstStyle/>
        <a:p>
          <a:endParaRPr lang="hr-HR"/>
        </a:p>
      </dgm:t>
    </dgm:pt>
    <dgm:pt modelId="{1B25F3D1-0458-4984-A2E7-F74D0F13EDE1}">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dgm:spPr>
      <dgm:t>
        <a:bodyPr/>
        <a:lstStyle/>
        <a:p>
          <a:r>
            <a:rPr lang="en-US">
              <a:solidFill>
                <a:schemeClr val="bg1"/>
              </a:solidFill>
              <a:cs typeface="Times New Roman" panose="02020603050405020304" pitchFamily="18" charset="0"/>
            </a:rPr>
            <a:t>Broj ostvarenih transfera tehnologije</a:t>
          </a:r>
          <a:endParaRPr lang="en-US">
            <a:solidFill>
              <a:schemeClr val="bg1"/>
            </a:solidFill>
          </a:endParaRPr>
        </a:p>
      </dgm:t>
    </dgm:pt>
    <dgm:pt modelId="{5237FEF9-CCEC-458C-8D09-5F846DEAD85D}" type="parTrans" cxnId="{350CFBAC-533B-4ECF-A941-E559EE75525C}">
      <dgm:prSet/>
      <dgm:spPr/>
      <dgm:t>
        <a:bodyPr/>
        <a:lstStyle/>
        <a:p>
          <a:endParaRPr lang="hr-HR"/>
        </a:p>
      </dgm:t>
    </dgm:pt>
    <dgm:pt modelId="{1CFACF94-9B37-4BDD-8209-59A944150182}" type="sibTrans" cxnId="{350CFBAC-533B-4ECF-A941-E559EE75525C}">
      <dgm:prSet/>
      <dgm:spPr/>
      <dgm:t>
        <a:bodyPr/>
        <a:lstStyle/>
        <a:p>
          <a:endParaRPr lang="hr-HR"/>
        </a:p>
      </dgm:t>
    </dgm:pt>
    <dgm:pt modelId="{09B4B7CC-FD36-4A80-94B8-2D1994F74512}">
      <dgm:prSet/>
      <dgm:spPr/>
      <dgm:t>
        <a:bodyPr/>
        <a:lstStyle/>
        <a:p>
          <a:r>
            <a:rPr lang="en-US"/>
            <a:t>Stvorena radna mjesta u području istraživanja u subjektima koji su primili potporu</a:t>
          </a:r>
          <a:endParaRPr lang="en-US" dirty="0"/>
        </a:p>
      </dgm:t>
    </dgm:pt>
    <dgm:pt modelId="{3DA32D16-D31D-4166-A7C6-DF45B0CA065E}" type="parTrans" cxnId="{54B47F9F-6511-4187-9117-19DAB9275E0B}">
      <dgm:prSet/>
      <dgm:spPr/>
      <dgm:t>
        <a:bodyPr/>
        <a:lstStyle/>
        <a:p>
          <a:endParaRPr lang="en-US"/>
        </a:p>
      </dgm:t>
    </dgm:pt>
    <dgm:pt modelId="{1A140B5D-A572-43B0-B2A7-1BDD8DB1130D}" type="sibTrans" cxnId="{54B47F9F-6511-4187-9117-19DAB9275E0B}">
      <dgm:prSet/>
      <dgm:spPr/>
      <dgm:t>
        <a:bodyPr/>
        <a:lstStyle/>
        <a:p>
          <a:endParaRPr lang="en-US"/>
        </a:p>
      </dgm:t>
    </dgm:pt>
    <dgm:pt modelId="{1EF8E42E-A3B5-4F72-9696-B42D1F904BCE}">
      <dgm:prSet/>
      <dgm:spPr/>
      <dgm:t>
        <a:bodyPr/>
        <a:lstStyle/>
        <a:p>
          <a:r>
            <a:rPr lang="hr-HR">
              <a:solidFill>
                <a:schemeClr val="bg1"/>
              </a:solidFill>
              <a:cs typeface="Times New Roman" panose="02020603050405020304" pitchFamily="18" charset="0"/>
            </a:rPr>
            <a:t>Broj inovativnih proizvoda, usluga ili procesa koji se razvijaju projektom</a:t>
          </a:r>
          <a:endParaRPr lang="en-US">
            <a:solidFill>
              <a:schemeClr val="bg1"/>
            </a:solidFill>
          </a:endParaRPr>
        </a:p>
      </dgm:t>
    </dgm:pt>
    <dgm:pt modelId="{2BFC9B36-5687-430A-852F-4911EC158A3A}" type="parTrans" cxnId="{AA90BA5C-4FA9-4F0C-98E4-8590E1521589}">
      <dgm:prSet/>
      <dgm:spPr/>
      <dgm:t>
        <a:bodyPr/>
        <a:lstStyle/>
        <a:p>
          <a:endParaRPr lang="en-US"/>
        </a:p>
      </dgm:t>
    </dgm:pt>
    <dgm:pt modelId="{67C0933A-44B2-4503-84C9-FD3935A17ABB}" type="sibTrans" cxnId="{AA90BA5C-4FA9-4F0C-98E4-8590E1521589}">
      <dgm:prSet/>
      <dgm:spPr/>
      <dgm:t>
        <a:bodyPr/>
        <a:lstStyle/>
        <a:p>
          <a:endParaRPr lang="en-US"/>
        </a:p>
      </dgm:t>
    </dgm:pt>
    <dgm:pt modelId="{B1C8092B-9503-4704-979B-DF5546B5E5F7}">
      <dgm:prSet/>
      <dgm:spPr/>
      <dgm:t>
        <a:bodyPr/>
        <a:lstStyle/>
        <a:p>
          <a:r>
            <a:rPr lang="hr-HR" dirty="0">
              <a:solidFill>
                <a:schemeClr val="bg1"/>
              </a:solidFill>
              <a:cs typeface="Times New Roman" panose="02020603050405020304" pitchFamily="18" charset="0"/>
            </a:rPr>
            <a:t>Privatna ulaganja u aktivnosti istraživanja, razvoja i inovacija</a:t>
          </a:r>
          <a:endParaRPr lang="en-US" dirty="0">
            <a:solidFill>
              <a:schemeClr val="bg1"/>
            </a:solidFill>
            <a:cs typeface="Times New Roman" panose="02020603050405020304" pitchFamily="18" charset="0"/>
          </a:endParaRPr>
        </a:p>
      </dgm:t>
    </dgm:pt>
    <dgm:pt modelId="{4E8BA5D1-B843-4E09-B6EA-C3627B3C36D8}" type="parTrans" cxnId="{345194A2-A0D3-4B5E-93CC-08CD462C8912}">
      <dgm:prSet/>
      <dgm:spPr/>
      <dgm:t>
        <a:bodyPr/>
        <a:lstStyle/>
        <a:p>
          <a:endParaRPr lang="en-US"/>
        </a:p>
      </dgm:t>
    </dgm:pt>
    <dgm:pt modelId="{E67C3ADA-1F2D-4005-8130-591B267E4FF1}" type="sibTrans" cxnId="{345194A2-A0D3-4B5E-93CC-08CD462C8912}">
      <dgm:prSet/>
      <dgm:spPr/>
      <dgm:t>
        <a:bodyPr/>
        <a:lstStyle/>
        <a:p>
          <a:endParaRPr lang="en-US"/>
        </a:p>
      </dgm:t>
    </dgm:pt>
    <dgm:pt modelId="{3D8F0A0B-5EEB-45D8-8791-5D64BEC8B2B4}" type="pres">
      <dgm:prSet presAssocID="{24CF7162-4171-41FE-A436-98ABBE831437}" presName="Name0" presStyleCnt="0">
        <dgm:presLayoutVars>
          <dgm:dir/>
          <dgm:resizeHandles val="exact"/>
        </dgm:presLayoutVars>
      </dgm:prSet>
      <dgm:spPr/>
    </dgm:pt>
    <dgm:pt modelId="{1F343587-7B70-45FC-BD46-2FF7EDA5A14A}" type="pres">
      <dgm:prSet presAssocID="{37D92B4A-A6D1-4BA2-8EF5-277ABB79401C}" presName="node" presStyleLbl="node1" presStyleIdx="0" presStyleCnt="14">
        <dgm:presLayoutVars>
          <dgm:bulletEnabled val="1"/>
        </dgm:presLayoutVars>
      </dgm:prSet>
      <dgm:spPr/>
    </dgm:pt>
    <dgm:pt modelId="{0732AD04-1DEB-403B-9974-F916AA3CE57D}" type="pres">
      <dgm:prSet presAssocID="{47929F81-527F-46DE-9164-8C86BCB8F1AF}" presName="sibTrans" presStyleLbl="sibTrans1D1" presStyleIdx="0" presStyleCnt="13"/>
      <dgm:spPr/>
    </dgm:pt>
    <dgm:pt modelId="{7839D3F1-A903-4686-95C0-7AA4937BE922}" type="pres">
      <dgm:prSet presAssocID="{47929F81-527F-46DE-9164-8C86BCB8F1AF}" presName="connectorText" presStyleLbl="sibTrans1D1" presStyleIdx="0" presStyleCnt="13"/>
      <dgm:spPr/>
    </dgm:pt>
    <dgm:pt modelId="{5EFC92ED-C4C9-4BB2-BAC3-307BD2BFEE64}" type="pres">
      <dgm:prSet presAssocID="{5B8A5729-76F2-4C3E-AAD0-CED15278A1B5}" presName="node" presStyleLbl="node1" presStyleIdx="1" presStyleCnt="14">
        <dgm:presLayoutVars>
          <dgm:bulletEnabled val="1"/>
        </dgm:presLayoutVars>
      </dgm:prSet>
      <dgm:spPr/>
    </dgm:pt>
    <dgm:pt modelId="{9255F25A-A01A-45CB-BD54-9A2EC43BE3E4}" type="pres">
      <dgm:prSet presAssocID="{B88EB7FF-59CA-4FDE-977B-9F95A7B4959B}" presName="sibTrans" presStyleLbl="sibTrans1D1" presStyleIdx="1" presStyleCnt="13"/>
      <dgm:spPr/>
    </dgm:pt>
    <dgm:pt modelId="{EE1934F5-F93D-43A3-A948-AFCDA277CC50}" type="pres">
      <dgm:prSet presAssocID="{B88EB7FF-59CA-4FDE-977B-9F95A7B4959B}" presName="connectorText" presStyleLbl="sibTrans1D1" presStyleIdx="1" presStyleCnt="13"/>
      <dgm:spPr/>
    </dgm:pt>
    <dgm:pt modelId="{02365F2E-F525-4061-8CDF-B17AE74ED1E9}" type="pres">
      <dgm:prSet presAssocID="{923688CD-ED25-47DC-9BCD-57054155BE38}" presName="node" presStyleLbl="node1" presStyleIdx="2" presStyleCnt="14">
        <dgm:presLayoutVars>
          <dgm:bulletEnabled val="1"/>
        </dgm:presLayoutVars>
      </dgm:prSet>
      <dgm:spPr/>
    </dgm:pt>
    <dgm:pt modelId="{D508067A-231C-4253-85F2-8555F49F08FC}" type="pres">
      <dgm:prSet presAssocID="{7E48918B-9395-42CD-8183-C7BDC0D19461}" presName="sibTrans" presStyleLbl="sibTrans1D1" presStyleIdx="2" presStyleCnt="13"/>
      <dgm:spPr/>
    </dgm:pt>
    <dgm:pt modelId="{34AF1233-81DE-45C4-B124-9AEC24CD06DF}" type="pres">
      <dgm:prSet presAssocID="{7E48918B-9395-42CD-8183-C7BDC0D19461}" presName="connectorText" presStyleLbl="sibTrans1D1" presStyleIdx="2" presStyleCnt="13"/>
      <dgm:spPr/>
    </dgm:pt>
    <dgm:pt modelId="{5EE8DADA-3CEF-401C-AED3-A06C64798B2B}" type="pres">
      <dgm:prSet presAssocID="{FF53117E-366A-48A0-A1E0-AB289CFCA10C}" presName="node" presStyleLbl="node1" presStyleIdx="3" presStyleCnt="14">
        <dgm:presLayoutVars>
          <dgm:bulletEnabled val="1"/>
        </dgm:presLayoutVars>
      </dgm:prSet>
      <dgm:spPr/>
    </dgm:pt>
    <dgm:pt modelId="{A4BA5189-77C3-4001-8E13-47C975657C69}" type="pres">
      <dgm:prSet presAssocID="{1DF526CD-0C4E-4FC0-9859-B977493D8207}" presName="sibTrans" presStyleLbl="sibTrans1D1" presStyleIdx="3" presStyleCnt="13"/>
      <dgm:spPr/>
    </dgm:pt>
    <dgm:pt modelId="{8B7EE850-02B0-409C-84D1-1E29A209F321}" type="pres">
      <dgm:prSet presAssocID="{1DF526CD-0C4E-4FC0-9859-B977493D8207}" presName="connectorText" presStyleLbl="sibTrans1D1" presStyleIdx="3" presStyleCnt="13"/>
      <dgm:spPr/>
    </dgm:pt>
    <dgm:pt modelId="{A381EA03-210C-4CA4-A001-5B7DEC804660}" type="pres">
      <dgm:prSet presAssocID="{5E4DC803-BD39-4EFB-8DDB-812156696AC6}" presName="node" presStyleLbl="node1" presStyleIdx="4" presStyleCnt="14">
        <dgm:presLayoutVars>
          <dgm:bulletEnabled val="1"/>
        </dgm:presLayoutVars>
      </dgm:prSet>
      <dgm:spPr/>
    </dgm:pt>
    <dgm:pt modelId="{6061475C-EFAD-40B9-8181-FAF9ABE33300}" type="pres">
      <dgm:prSet presAssocID="{110E8C30-D1EB-4701-948C-0922AA3AA64A}" presName="sibTrans" presStyleLbl="sibTrans1D1" presStyleIdx="4" presStyleCnt="13"/>
      <dgm:spPr/>
    </dgm:pt>
    <dgm:pt modelId="{BE6E5A56-4FB0-49B7-9157-FB13B3C4A2AF}" type="pres">
      <dgm:prSet presAssocID="{110E8C30-D1EB-4701-948C-0922AA3AA64A}" presName="connectorText" presStyleLbl="sibTrans1D1" presStyleIdx="4" presStyleCnt="13"/>
      <dgm:spPr/>
    </dgm:pt>
    <dgm:pt modelId="{0A81EE34-11FB-4BE3-BA8D-FE5B9B45003D}" type="pres">
      <dgm:prSet presAssocID="{51DE6F7B-73E3-4FC1-B6EB-0FAE7E7068C0}" presName="node" presStyleLbl="node1" presStyleIdx="5" presStyleCnt="14">
        <dgm:presLayoutVars>
          <dgm:bulletEnabled val="1"/>
        </dgm:presLayoutVars>
      </dgm:prSet>
      <dgm:spPr/>
    </dgm:pt>
    <dgm:pt modelId="{9C1E7148-9C4B-4F06-9632-6FD1752A689D}" type="pres">
      <dgm:prSet presAssocID="{C2E6FC90-7F74-4F33-A0D4-8975774449D9}" presName="sibTrans" presStyleLbl="sibTrans1D1" presStyleIdx="5" presStyleCnt="13"/>
      <dgm:spPr/>
    </dgm:pt>
    <dgm:pt modelId="{F63AD772-E737-4CB5-BE57-41CA313595C5}" type="pres">
      <dgm:prSet presAssocID="{C2E6FC90-7F74-4F33-A0D4-8975774449D9}" presName="connectorText" presStyleLbl="sibTrans1D1" presStyleIdx="5" presStyleCnt="13"/>
      <dgm:spPr/>
    </dgm:pt>
    <dgm:pt modelId="{93814F06-DE7F-49FE-8909-99CCA1E3FDC0}" type="pres">
      <dgm:prSet presAssocID="{496E445A-8D02-401A-BBD4-AF3396AFB02D}" presName="node" presStyleLbl="node1" presStyleIdx="6" presStyleCnt="14">
        <dgm:presLayoutVars>
          <dgm:bulletEnabled val="1"/>
        </dgm:presLayoutVars>
      </dgm:prSet>
      <dgm:spPr/>
    </dgm:pt>
    <dgm:pt modelId="{1483756F-C64C-48BF-831A-A1F89F48654D}" type="pres">
      <dgm:prSet presAssocID="{3223DE2C-DBD9-481C-BADA-4BD733840037}" presName="sibTrans" presStyleLbl="sibTrans1D1" presStyleIdx="6" presStyleCnt="13"/>
      <dgm:spPr/>
    </dgm:pt>
    <dgm:pt modelId="{26AF3637-BB4D-4569-9A0D-26DCACD0DF5D}" type="pres">
      <dgm:prSet presAssocID="{3223DE2C-DBD9-481C-BADA-4BD733840037}" presName="connectorText" presStyleLbl="sibTrans1D1" presStyleIdx="6" presStyleCnt="13"/>
      <dgm:spPr/>
    </dgm:pt>
    <dgm:pt modelId="{0A2855D0-E436-469D-B416-B8E406A02220}" type="pres">
      <dgm:prSet presAssocID="{6E931037-AE10-4678-8187-D1CFB1B4BCFC}" presName="node" presStyleLbl="node1" presStyleIdx="7" presStyleCnt="14">
        <dgm:presLayoutVars>
          <dgm:bulletEnabled val="1"/>
        </dgm:presLayoutVars>
      </dgm:prSet>
      <dgm:spPr/>
    </dgm:pt>
    <dgm:pt modelId="{428BC064-1038-498B-BE88-8A7CF5D92361}" type="pres">
      <dgm:prSet presAssocID="{F3103C35-F42A-494D-9091-6CCCBC35D480}" presName="sibTrans" presStyleLbl="sibTrans1D1" presStyleIdx="7" presStyleCnt="13"/>
      <dgm:spPr/>
    </dgm:pt>
    <dgm:pt modelId="{01CC109B-81D9-456B-BD1A-58129EE27C5F}" type="pres">
      <dgm:prSet presAssocID="{F3103C35-F42A-494D-9091-6CCCBC35D480}" presName="connectorText" presStyleLbl="sibTrans1D1" presStyleIdx="7" presStyleCnt="13"/>
      <dgm:spPr/>
    </dgm:pt>
    <dgm:pt modelId="{DA918884-D561-4A7A-85B4-5DF8D8BD59B1}" type="pres">
      <dgm:prSet presAssocID="{09B4B7CC-FD36-4A80-94B8-2D1994F74512}" presName="node" presStyleLbl="node1" presStyleIdx="8" presStyleCnt="14" custLinFactNeighborX="672" custLinFactNeighborY="13130">
        <dgm:presLayoutVars>
          <dgm:bulletEnabled val="1"/>
        </dgm:presLayoutVars>
      </dgm:prSet>
      <dgm:spPr/>
    </dgm:pt>
    <dgm:pt modelId="{2729419B-E95F-4089-B5B7-6592BB84F166}" type="pres">
      <dgm:prSet presAssocID="{1A140B5D-A572-43B0-B2A7-1BDD8DB1130D}" presName="sibTrans" presStyleLbl="sibTrans1D1" presStyleIdx="8" presStyleCnt="13"/>
      <dgm:spPr/>
    </dgm:pt>
    <dgm:pt modelId="{49172E35-B6D8-487B-85F3-454D089801B3}" type="pres">
      <dgm:prSet presAssocID="{1A140B5D-A572-43B0-B2A7-1BDD8DB1130D}" presName="connectorText" presStyleLbl="sibTrans1D1" presStyleIdx="8" presStyleCnt="13"/>
      <dgm:spPr/>
    </dgm:pt>
    <dgm:pt modelId="{D355A756-0D78-4D7A-8910-42C8DEB36801}" type="pres">
      <dgm:prSet presAssocID="{B1C8092B-9503-4704-979B-DF5546B5E5F7}" presName="node" presStyleLbl="node1" presStyleIdx="9" presStyleCnt="14" custLinFactNeighborX="672" custLinFactNeighborY="10915">
        <dgm:presLayoutVars>
          <dgm:bulletEnabled val="1"/>
        </dgm:presLayoutVars>
      </dgm:prSet>
      <dgm:spPr/>
    </dgm:pt>
    <dgm:pt modelId="{A2CD5F05-6E50-471E-9C93-007C686C07E6}" type="pres">
      <dgm:prSet presAssocID="{E67C3ADA-1F2D-4005-8130-591B267E4FF1}" presName="sibTrans" presStyleLbl="sibTrans1D1" presStyleIdx="9" presStyleCnt="13"/>
      <dgm:spPr/>
    </dgm:pt>
    <dgm:pt modelId="{D9273B63-2980-4D54-8624-79A78F6EC4AD}" type="pres">
      <dgm:prSet presAssocID="{E67C3ADA-1F2D-4005-8130-591B267E4FF1}" presName="connectorText" presStyleLbl="sibTrans1D1" presStyleIdx="9" presStyleCnt="13"/>
      <dgm:spPr/>
    </dgm:pt>
    <dgm:pt modelId="{1D75DF47-7458-4C7D-8F6D-04C867613585}" type="pres">
      <dgm:prSet presAssocID="{1EF8E42E-A3B5-4F72-9696-B42D1F904BCE}" presName="node" presStyleLbl="node1" presStyleIdx="10" presStyleCnt="14">
        <dgm:presLayoutVars>
          <dgm:bulletEnabled val="1"/>
        </dgm:presLayoutVars>
      </dgm:prSet>
      <dgm:spPr/>
    </dgm:pt>
    <dgm:pt modelId="{23222199-34C7-4C2D-92C5-FBD2F760A759}" type="pres">
      <dgm:prSet presAssocID="{67C0933A-44B2-4503-84C9-FD3935A17ABB}" presName="sibTrans" presStyleLbl="sibTrans1D1" presStyleIdx="10" presStyleCnt="13"/>
      <dgm:spPr/>
    </dgm:pt>
    <dgm:pt modelId="{5DC37F12-9799-42D2-ACA3-7E2F5A197D2D}" type="pres">
      <dgm:prSet presAssocID="{67C0933A-44B2-4503-84C9-FD3935A17ABB}" presName="connectorText" presStyleLbl="sibTrans1D1" presStyleIdx="10" presStyleCnt="13"/>
      <dgm:spPr/>
    </dgm:pt>
    <dgm:pt modelId="{F9082505-31AD-42B4-8487-1C3F1F36CA1B}" type="pres">
      <dgm:prSet presAssocID="{AA3B7700-A9D4-4D68-AB27-E3C2D02C7640}" presName="node" presStyleLbl="node1" presStyleIdx="11" presStyleCnt="14">
        <dgm:presLayoutVars>
          <dgm:bulletEnabled val="1"/>
        </dgm:presLayoutVars>
      </dgm:prSet>
      <dgm:spPr/>
    </dgm:pt>
    <dgm:pt modelId="{A3B002E4-A527-4C54-BA4D-C360B8F2D400}" type="pres">
      <dgm:prSet presAssocID="{CCD76440-4E2D-49D3-9D09-2A894D43A9B6}" presName="sibTrans" presStyleLbl="sibTrans1D1" presStyleIdx="11" presStyleCnt="13"/>
      <dgm:spPr/>
    </dgm:pt>
    <dgm:pt modelId="{5A41A2ED-3EDD-4D7E-95CE-68C70BE0ACA5}" type="pres">
      <dgm:prSet presAssocID="{CCD76440-4E2D-49D3-9D09-2A894D43A9B6}" presName="connectorText" presStyleLbl="sibTrans1D1" presStyleIdx="11" presStyleCnt="13"/>
      <dgm:spPr/>
    </dgm:pt>
    <dgm:pt modelId="{1F3ECD1B-B861-4D21-85DB-71E8F612AABD}" type="pres">
      <dgm:prSet presAssocID="{AF376183-B032-4FCF-B7EF-5D9D250AC06E}" presName="node" presStyleLbl="node1" presStyleIdx="12" presStyleCnt="14">
        <dgm:presLayoutVars>
          <dgm:bulletEnabled val="1"/>
        </dgm:presLayoutVars>
      </dgm:prSet>
      <dgm:spPr/>
    </dgm:pt>
    <dgm:pt modelId="{43F707C9-239C-4F5F-BCFF-5DB669C5E579}" type="pres">
      <dgm:prSet presAssocID="{505F3FE1-D854-4666-86B6-49A2165752B0}" presName="sibTrans" presStyleLbl="sibTrans1D1" presStyleIdx="12" presStyleCnt="13"/>
      <dgm:spPr/>
    </dgm:pt>
    <dgm:pt modelId="{8D07912E-E8AA-464A-A349-7034251AAA0B}" type="pres">
      <dgm:prSet presAssocID="{505F3FE1-D854-4666-86B6-49A2165752B0}" presName="connectorText" presStyleLbl="sibTrans1D1" presStyleIdx="12" presStyleCnt="13"/>
      <dgm:spPr/>
    </dgm:pt>
    <dgm:pt modelId="{00DE75AA-1F11-4718-A335-C64D027EE82E}" type="pres">
      <dgm:prSet presAssocID="{1B25F3D1-0458-4984-A2E7-F74D0F13EDE1}" presName="node" presStyleLbl="node1" presStyleIdx="13" presStyleCnt="14">
        <dgm:presLayoutVars>
          <dgm:bulletEnabled val="1"/>
        </dgm:presLayoutVars>
      </dgm:prSet>
      <dgm:spPr/>
    </dgm:pt>
  </dgm:ptLst>
  <dgm:cxnLst>
    <dgm:cxn modelId="{32735200-D03B-4C59-8E78-EF363504249E}" type="presOf" srcId="{B1C8092B-9503-4704-979B-DF5546B5E5F7}" destId="{D355A756-0D78-4D7A-8910-42C8DEB36801}" srcOrd="0" destOrd="0" presId="urn:microsoft.com/office/officeart/2016/7/layout/RepeatingBendingProcessNew"/>
    <dgm:cxn modelId="{5982C803-10C4-4198-9DE1-238B885795FA}" srcId="{24CF7162-4171-41FE-A436-98ABBE831437}" destId="{5E4DC803-BD39-4EFB-8DDB-812156696AC6}" srcOrd="4" destOrd="0" parTransId="{0FEB8189-3717-4C1B-A642-19F97C58E1BE}" sibTransId="{110E8C30-D1EB-4701-948C-0922AA3AA64A}"/>
    <dgm:cxn modelId="{EA31E70B-3BA3-4227-87A4-3F8CB851D5EF}" type="presOf" srcId="{1A140B5D-A572-43B0-B2A7-1BDD8DB1130D}" destId="{2729419B-E95F-4089-B5B7-6592BB84F166}" srcOrd="0" destOrd="0" presId="urn:microsoft.com/office/officeart/2016/7/layout/RepeatingBendingProcessNew"/>
    <dgm:cxn modelId="{25721F15-D388-41B2-86B6-A7BCBF91DDED}" type="presOf" srcId="{E67C3ADA-1F2D-4005-8130-591B267E4FF1}" destId="{A2CD5F05-6E50-471E-9C93-007C686C07E6}" srcOrd="0" destOrd="0" presId="urn:microsoft.com/office/officeart/2016/7/layout/RepeatingBendingProcessNew"/>
    <dgm:cxn modelId="{05072717-781F-4BA9-B922-26F500378F83}" srcId="{24CF7162-4171-41FE-A436-98ABBE831437}" destId="{6E931037-AE10-4678-8187-D1CFB1B4BCFC}" srcOrd="7" destOrd="0" parTransId="{9C33E7D4-C1FB-45EC-93F8-F7E9BF45E427}" sibTransId="{F3103C35-F42A-494D-9091-6CCCBC35D480}"/>
    <dgm:cxn modelId="{381E041A-105A-4EF6-B8E0-7477094FE0E9}" type="presOf" srcId="{1DF526CD-0C4E-4FC0-9859-B977493D8207}" destId="{8B7EE850-02B0-409C-84D1-1E29A209F321}" srcOrd="1" destOrd="0" presId="urn:microsoft.com/office/officeart/2016/7/layout/RepeatingBendingProcessNew"/>
    <dgm:cxn modelId="{5B88E31E-44AB-4319-8003-3EE0F1CA35FC}" type="presOf" srcId="{F3103C35-F42A-494D-9091-6CCCBC35D480}" destId="{428BC064-1038-498B-BE88-8A7CF5D92361}" srcOrd="0" destOrd="0" presId="urn:microsoft.com/office/officeart/2016/7/layout/RepeatingBendingProcessNew"/>
    <dgm:cxn modelId="{4A17661F-0C63-4F67-B133-B7E14900F1AC}" type="presOf" srcId="{C2E6FC90-7F74-4F33-A0D4-8975774449D9}" destId="{9C1E7148-9C4B-4F06-9632-6FD1752A689D}" srcOrd="0" destOrd="0" presId="urn:microsoft.com/office/officeart/2016/7/layout/RepeatingBendingProcessNew"/>
    <dgm:cxn modelId="{24AEDC21-508D-43BC-88CC-19E6C8788BC5}" srcId="{24CF7162-4171-41FE-A436-98ABBE831437}" destId="{37D92B4A-A6D1-4BA2-8EF5-277ABB79401C}" srcOrd="0" destOrd="0" parTransId="{02E34065-3978-47FB-8BAD-431EAAEC488C}" sibTransId="{47929F81-527F-46DE-9164-8C86BCB8F1AF}"/>
    <dgm:cxn modelId="{060F4F24-1A7E-4EEE-80DA-3FD5C5A3DDB7}" srcId="{24CF7162-4171-41FE-A436-98ABBE831437}" destId="{AA3B7700-A9D4-4D68-AB27-E3C2D02C7640}" srcOrd="11" destOrd="0" parTransId="{0783059D-D8F4-4C4A-A8A6-572F5C14E79B}" sibTransId="{CCD76440-4E2D-49D3-9D09-2A894D43A9B6}"/>
    <dgm:cxn modelId="{3040C326-DA1D-46E0-AAA4-E445931FFBD0}" type="presOf" srcId="{5E4DC803-BD39-4EFB-8DDB-812156696AC6}" destId="{A381EA03-210C-4CA4-A001-5B7DEC804660}" srcOrd="0" destOrd="0" presId="urn:microsoft.com/office/officeart/2016/7/layout/RepeatingBendingProcessNew"/>
    <dgm:cxn modelId="{CA0E2B2C-08D5-4E05-AF58-D3FB329E625A}" type="presOf" srcId="{6E931037-AE10-4678-8187-D1CFB1B4BCFC}" destId="{0A2855D0-E436-469D-B416-B8E406A02220}" srcOrd="0" destOrd="0" presId="urn:microsoft.com/office/officeart/2016/7/layout/RepeatingBendingProcessNew"/>
    <dgm:cxn modelId="{AB4FD12C-218E-4D45-AE68-DA8152145FC5}" type="presOf" srcId="{AA3B7700-A9D4-4D68-AB27-E3C2D02C7640}" destId="{F9082505-31AD-42B4-8487-1C3F1F36CA1B}" srcOrd="0" destOrd="0" presId="urn:microsoft.com/office/officeart/2016/7/layout/RepeatingBendingProcessNew"/>
    <dgm:cxn modelId="{A6FCF131-7454-4D8F-B0CA-0E7E0D8E396E}" srcId="{24CF7162-4171-41FE-A436-98ABBE831437}" destId="{923688CD-ED25-47DC-9BCD-57054155BE38}" srcOrd="2" destOrd="0" parTransId="{C2321CF1-0BF1-4253-8B72-3D4E05192D51}" sibTransId="{7E48918B-9395-42CD-8183-C7BDC0D19461}"/>
    <dgm:cxn modelId="{8C29263B-071C-440E-B7A8-433E03485C83}" type="presOf" srcId="{67C0933A-44B2-4503-84C9-FD3935A17ABB}" destId="{5DC37F12-9799-42D2-ACA3-7E2F5A197D2D}" srcOrd="1" destOrd="0" presId="urn:microsoft.com/office/officeart/2016/7/layout/RepeatingBendingProcessNew"/>
    <dgm:cxn modelId="{4D49733B-DD53-4C9A-881D-2882BA0416C4}" type="presOf" srcId="{1DF526CD-0C4E-4FC0-9859-B977493D8207}" destId="{A4BA5189-77C3-4001-8E13-47C975657C69}" srcOrd="0" destOrd="0" presId="urn:microsoft.com/office/officeart/2016/7/layout/RepeatingBendingProcessNew"/>
    <dgm:cxn modelId="{2C0CAB3E-6CA2-4A75-9A0A-8CB59D722868}" type="presOf" srcId="{1B25F3D1-0458-4984-A2E7-F74D0F13EDE1}" destId="{00DE75AA-1F11-4718-A335-C64D027EE82E}" srcOrd="0" destOrd="0" presId="urn:microsoft.com/office/officeart/2016/7/layout/RepeatingBendingProcessNew"/>
    <dgm:cxn modelId="{D4824A3F-2779-4EE4-A1F8-87C25709805B}" type="presOf" srcId="{B88EB7FF-59CA-4FDE-977B-9F95A7B4959B}" destId="{EE1934F5-F93D-43A3-A948-AFCDA277CC50}" srcOrd="1" destOrd="0" presId="urn:microsoft.com/office/officeart/2016/7/layout/RepeatingBendingProcessNew"/>
    <dgm:cxn modelId="{AA90BA5C-4FA9-4F0C-98E4-8590E1521589}" srcId="{24CF7162-4171-41FE-A436-98ABBE831437}" destId="{1EF8E42E-A3B5-4F72-9696-B42D1F904BCE}" srcOrd="10" destOrd="0" parTransId="{2BFC9B36-5687-430A-852F-4911EC158A3A}" sibTransId="{67C0933A-44B2-4503-84C9-FD3935A17ABB}"/>
    <dgm:cxn modelId="{6E52AF5E-C4FD-459B-835B-75FFE31F43C5}" type="presOf" srcId="{7E48918B-9395-42CD-8183-C7BDC0D19461}" destId="{34AF1233-81DE-45C4-B124-9AEC24CD06DF}" srcOrd="1" destOrd="0" presId="urn:microsoft.com/office/officeart/2016/7/layout/RepeatingBendingProcessNew"/>
    <dgm:cxn modelId="{C476C260-4654-4DF6-B464-9927D77F19F9}" type="presOf" srcId="{505F3FE1-D854-4666-86B6-49A2165752B0}" destId="{8D07912E-E8AA-464A-A349-7034251AAA0B}" srcOrd="1" destOrd="0" presId="urn:microsoft.com/office/officeart/2016/7/layout/RepeatingBendingProcessNew"/>
    <dgm:cxn modelId="{B8EEF541-A21F-4C2E-82A2-67A836145141}" type="presOf" srcId="{E67C3ADA-1F2D-4005-8130-591B267E4FF1}" destId="{D9273B63-2980-4D54-8624-79A78F6EC4AD}" srcOrd="1" destOrd="0" presId="urn:microsoft.com/office/officeart/2016/7/layout/RepeatingBendingProcessNew"/>
    <dgm:cxn modelId="{D4FC8C49-B117-46EA-B191-38646B0895BF}" type="presOf" srcId="{1A140B5D-A572-43B0-B2A7-1BDD8DB1130D}" destId="{49172E35-B6D8-487B-85F3-454D089801B3}" srcOrd="1" destOrd="0" presId="urn:microsoft.com/office/officeart/2016/7/layout/RepeatingBendingProcessNew"/>
    <dgm:cxn modelId="{F02AF34B-F577-43D5-B101-33DE4FC77BF7}" type="presOf" srcId="{24CF7162-4171-41FE-A436-98ABBE831437}" destId="{3D8F0A0B-5EEB-45D8-8791-5D64BEC8B2B4}" srcOrd="0" destOrd="0" presId="urn:microsoft.com/office/officeart/2016/7/layout/RepeatingBendingProcessNew"/>
    <dgm:cxn modelId="{AE7E4850-1188-45F7-BD33-F9691463E081}" type="presOf" srcId="{496E445A-8D02-401A-BBD4-AF3396AFB02D}" destId="{93814F06-DE7F-49FE-8909-99CCA1E3FDC0}" srcOrd="0" destOrd="0" presId="urn:microsoft.com/office/officeart/2016/7/layout/RepeatingBendingProcessNew"/>
    <dgm:cxn modelId="{BC6D9650-4C5D-4151-8575-42D348ADD4BC}" srcId="{24CF7162-4171-41FE-A436-98ABBE831437}" destId="{FF53117E-366A-48A0-A1E0-AB289CFCA10C}" srcOrd="3" destOrd="0" parTransId="{48577E98-68CC-41C6-A523-CBB3F791A4FA}" sibTransId="{1DF526CD-0C4E-4FC0-9859-B977493D8207}"/>
    <dgm:cxn modelId="{0F0E6E52-D698-41F3-8CDB-18F71F3040A5}" type="presOf" srcId="{5B8A5729-76F2-4C3E-AAD0-CED15278A1B5}" destId="{5EFC92ED-C4C9-4BB2-BAC3-307BD2BFEE64}" srcOrd="0" destOrd="0" presId="urn:microsoft.com/office/officeart/2016/7/layout/RepeatingBendingProcessNew"/>
    <dgm:cxn modelId="{2D32BD52-B32A-47FD-A082-E63705903B8A}" srcId="{24CF7162-4171-41FE-A436-98ABBE831437}" destId="{AF376183-B032-4FCF-B7EF-5D9D250AC06E}" srcOrd="12" destOrd="0" parTransId="{7244F631-5F3C-4555-B7BA-CA2355DBBC0E}" sibTransId="{505F3FE1-D854-4666-86B6-49A2165752B0}"/>
    <dgm:cxn modelId="{F9508655-A888-4517-B990-0BA547BEBEA1}" type="presOf" srcId="{CCD76440-4E2D-49D3-9D09-2A894D43A9B6}" destId="{5A41A2ED-3EDD-4D7E-95CE-68C70BE0ACA5}" srcOrd="1" destOrd="0" presId="urn:microsoft.com/office/officeart/2016/7/layout/RepeatingBendingProcessNew"/>
    <dgm:cxn modelId="{F27DE686-2853-400E-AF3D-564C7E264327}" type="presOf" srcId="{505F3FE1-D854-4666-86B6-49A2165752B0}" destId="{43F707C9-239C-4F5F-BCFF-5DB669C5E579}" srcOrd="0" destOrd="0" presId="urn:microsoft.com/office/officeart/2016/7/layout/RepeatingBendingProcessNew"/>
    <dgm:cxn modelId="{3486B489-7ED9-4F3B-82F2-B68963B66A37}" type="presOf" srcId="{AF376183-B032-4FCF-B7EF-5D9D250AC06E}" destId="{1F3ECD1B-B861-4D21-85DB-71E8F612AABD}" srcOrd="0" destOrd="0" presId="urn:microsoft.com/office/officeart/2016/7/layout/RepeatingBendingProcessNew"/>
    <dgm:cxn modelId="{EEA26E90-FB4A-4A49-A9D9-40F3554AAEBC}" type="presOf" srcId="{FF53117E-366A-48A0-A1E0-AB289CFCA10C}" destId="{5EE8DADA-3CEF-401C-AED3-A06C64798B2B}" srcOrd="0" destOrd="0" presId="urn:microsoft.com/office/officeart/2016/7/layout/RepeatingBendingProcessNew"/>
    <dgm:cxn modelId="{A9ADCA90-2B73-4609-97F1-C6BF2DA43DD5}" type="presOf" srcId="{110E8C30-D1EB-4701-948C-0922AA3AA64A}" destId="{BE6E5A56-4FB0-49B7-9157-FB13B3C4A2AF}" srcOrd="1" destOrd="0" presId="urn:microsoft.com/office/officeart/2016/7/layout/RepeatingBendingProcessNew"/>
    <dgm:cxn modelId="{40FB0492-4B7E-4363-84E9-2842A6E37E93}" type="presOf" srcId="{C2E6FC90-7F74-4F33-A0D4-8975774449D9}" destId="{F63AD772-E737-4CB5-BE57-41CA313595C5}" srcOrd="1" destOrd="0" presId="urn:microsoft.com/office/officeart/2016/7/layout/RepeatingBendingProcessNew"/>
    <dgm:cxn modelId="{79C78792-4AA1-4669-A907-5373268E1346}" type="presOf" srcId="{3223DE2C-DBD9-481C-BADA-4BD733840037}" destId="{1483756F-C64C-48BF-831A-A1F89F48654D}" srcOrd="0" destOrd="0" presId="urn:microsoft.com/office/officeart/2016/7/layout/RepeatingBendingProcessNew"/>
    <dgm:cxn modelId="{54B47F9F-6511-4187-9117-19DAB9275E0B}" srcId="{24CF7162-4171-41FE-A436-98ABBE831437}" destId="{09B4B7CC-FD36-4A80-94B8-2D1994F74512}" srcOrd="8" destOrd="0" parTransId="{3DA32D16-D31D-4166-A7C6-DF45B0CA065E}" sibTransId="{1A140B5D-A572-43B0-B2A7-1BDD8DB1130D}"/>
    <dgm:cxn modelId="{345194A2-A0D3-4B5E-93CC-08CD462C8912}" srcId="{24CF7162-4171-41FE-A436-98ABBE831437}" destId="{B1C8092B-9503-4704-979B-DF5546B5E5F7}" srcOrd="9" destOrd="0" parTransId="{4E8BA5D1-B843-4E09-B6EA-C3627B3C36D8}" sibTransId="{E67C3ADA-1F2D-4005-8130-591B267E4FF1}"/>
    <dgm:cxn modelId="{05AE6EA4-4B99-411F-B73F-45DD2E288F4F}" type="presOf" srcId="{B88EB7FF-59CA-4FDE-977B-9F95A7B4959B}" destId="{9255F25A-A01A-45CB-BD54-9A2EC43BE3E4}" srcOrd="0" destOrd="0" presId="urn:microsoft.com/office/officeart/2016/7/layout/RepeatingBendingProcessNew"/>
    <dgm:cxn modelId="{350CFBAC-533B-4ECF-A941-E559EE75525C}" srcId="{24CF7162-4171-41FE-A436-98ABBE831437}" destId="{1B25F3D1-0458-4984-A2E7-F74D0F13EDE1}" srcOrd="13" destOrd="0" parTransId="{5237FEF9-CCEC-458C-8D09-5F846DEAD85D}" sibTransId="{1CFACF94-9B37-4BDD-8209-59A944150182}"/>
    <dgm:cxn modelId="{DDD1FFAD-8952-48BA-BF12-AD94AEDE7E33}" type="presOf" srcId="{CCD76440-4E2D-49D3-9D09-2A894D43A9B6}" destId="{A3B002E4-A527-4C54-BA4D-C360B8F2D400}" srcOrd="0" destOrd="0" presId="urn:microsoft.com/office/officeart/2016/7/layout/RepeatingBendingProcessNew"/>
    <dgm:cxn modelId="{1193FEB0-4AA6-484C-8097-1ADCF59577F6}" type="presOf" srcId="{F3103C35-F42A-494D-9091-6CCCBC35D480}" destId="{01CC109B-81D9-456B-BD1A-58129EE27C5F}" srcOrd="1" destOrd="0" presId="urn:microsoft.com/office/officeart/2016/7/layout/RepeatingBendingProcessNew"/>
    <dgm:cxn modelId="{717244B1-AA34-4736-A188-33818664924E}" type="presOf" srcId="{923688CD-ED25-47DC-9BCD-57054155BE38}" destId="{02365F2E-F525-4061-8CDF-B17AE74ED1E9}" srcOrd="0" destOrd="0" presId="urn:microsoft.com/office/officeart/2016/7/layout/RepeatingBendingProcessNew"/>
    <dgm:cxn modelId="{6112AFB8-D066-4FDF-9235-DCB904474A53}" type="presOf" srcId="{37D92B4A-A6D1-4BA2-8EF5-277ABB79401C}" destId="{1F343587-7B70-45FC-BD46-2FF7EDA5A14A}" srcOrd="0" destOrd="0" presId="urn:microsoft.com/office/officeart/2016/7/layout/RepeatingBendingProcessNew"/>
    <dgm:cxn modelId="{C864AEC3-82A6-421F-846A-81C3C7009756}" type="presOf" srcId="{47929F81-527F-46DE-9164-8C86BCB8F1AF}" destId="{7839D3F1-A903-4686-95C0-7AA4937BE922}" srcOrd="1" destOrd="0" presId="urn:microsoft.com/office/officeart/2016/7/layout/RepeatingBendingProcessNew"/>
    <dgm:cxn modelId="{7A6214C7-F16D-405E-9CF0-C87D2D4826C3}" type="presOf" srcId="{110E8C30-D1EB-4701-948C-0922AA3AA64A}" destId="{6061475C-EFAD-40B9-8181-FAF9ABE33300}" srcOrd="0" destOrd="0" presId="urn:microsoft.com/office/officeart/2016/7/layout/RepeatingBendingProcessNew"/>
    <dgm:cxn modelId="{4A966ED7-2799-4F80-9A2F-539715EF54F4}" type="presOf" srcId="{3223DE2C-DBD9-481C-BADA-4BD733840037}" destId="{26AF3637-BB4D-4569-9A0D-26DCACD0DF5D}" srcOrd="1" destOrd="0" presId="urn:microsoft.com/office/officeart/2016/7/layout/RepeatingBendingProcessNew"/>
    <dgm:cxn modelId="{76635AD8-05FC-43F3-A97D-C078D613FB73}" type="presOf" srcId="{7E48918B-9395-42CD-8183-C7BDC0D19461}" destId="{D508067A-231C-4253-85F2-8555F49F08FC}" srcOrd="0" destOrd="0" presId="urn:microsoft.com/office/officeart/2016/7/layout/RepeatingBendingProcessNew"/>
    <dgm:cxn modelId="{56D0E6DC-5821-410B-B824-F0FDBC30C9CA}" type="presOf" srcId="{47929F81-527F-46DE-9164-8C86BCB8F1AF}" destId="{0732AD04-1DEB-403B-9974-F916AA3CE57D}" srcOrd="0" destOrd="0" presId="urn:microsoft.com/office/officeart/2016/7/layout/RepeatingBendingProcessNew"/>
    <dgm:cxn modelId="{605AF7E1-49B7-4793-87E2-2341890830D8}" srcId="{24CF7162-4171-41FE-A436-98ABBE831437}" destId="{51DE6F7B-73E3-4FC1-B6EB-0FAE7E7068C0}" srcOrd="5" destOrd="0" parTransId="{09438114-337C-401B-A59D-1285939D0E26}" sibTransId="{C2E6FC90-7F74-4F33-A0D4-8975774449D9}"/>
    <dgm:cxn modelId="{C04115F3-BBFB-4133-BA7A-5553DE49FA6C}" srcId="{24CF7162-4171-41FE-A436-98ABBE831437}" destId="{496E445A-8D02-401A-BBD4-AF3396AFB02D}" srcOrd="6" destOrd="0" parTransId="{AE077A2F-D1DC-4AEF-99B1-36AB40831216}" sibTransId="{3223DE2C-DBD9-481C-BADA-4BD733840037}"/>
    <dgm:cxn modelId="{61E83FF4-D477-4D02-AF81-6D02E1F04C04}" srcId="{24CF7162-4171-41FE-A436-98ABBE831437}" destId="{5B8A5729-76F2-4C3E-AAD0-CED15278A1B5}" srcOrd="1" destOrd="0" parTransId="{1296869A-EB12-4BA7-90A8-A4B7C8AF2A62}" sibTransId="{B88EB7FF-59CA-4FDE-977B-9F95A7B4959B}"/>
    <dgm:cxn modelId="{CD4F78F9-93B2-484C-82CC-8805EE5715CD}" type="presOf" srcId="{1EF8E42E-A3B5-4F72-9696-B42D1F904BCE}" destId="{1D75DF47-7458-4C7D-8F6D-04C867613585}" srcOrd="0" destOrd="0" presId="urn:microsoft.com/office/officeart/2016/7/layout/RepeatingBendingProcessNew"/>
    <dgm:cxn modelId="{5EDA35FE-7F45-47D9-8EB4-98B403C5BDEF}" type="presOf" srcId="{51DE6F7B-73E3-4FC1-B6EB-0FAE7E7068C0}" destId="{0A81EE34-11FB-4BE3-BA8D-FE5B9B45003D}" srcOrd="0" destOrd="0" presId="urn:microsoft.com/office/officeart/2016/7/layout/RepeatingBendingProcessNew"/>
    <dgm:cxn modelId="{D05B91FE-DA6C-4158-9CB7-FE9E202B7C49}" type="presOf" srcId="{67C0933A-44B2-4503-84C9-FD3935A17ABB}" destId="{23222199-34C7-4C2D-92C5-FBD2F760A759}" srcOrd="0" destOrd="0" presId="urn:microsoft.com/office/officeart/2016/7/layout/RepeatingBendingProcessNew"/>
    <dgm:cxn modelId="{83A5F9FE-5BC1-4A49-B5BA-16A95D4FCE7E}" type="presOf" srcId="{09B4B7CC-FD36-4A80-94B8-2D1994F74512}" destId="{DA918884-D561-4A7A-85B4-5DF8D8BD59B1}" srcOrd="0" destOrd="0" presId="urn:microsoft.com/office/officeart/2016/7/layout/RepeatingBendingProcessNew"/>
    <dgm:cxn modelId="{55B46FE1-95FA-485C-AAD7-C811148E5196}" type="presParOf" srcId="{3D8F0A0B-5EEB-45D8-8791-5D64BEC8B2B4}" destId="{1F343587-7B70-45FC-BD46-2FF7EDA5A14A}" srcOrd="0" destOrd="0" presId="urn:microsoft.com/office/officeart/2016/7/layout/RepeatingBendingProcessNew"/>
    <dgm:cxn modelId="{3AD241D6-2061-4392-8519-BEE33E4AA30B}" type="presParOf" srcId="{3D8F0A0B-5EEB-45D8-8791-5D64BEC8B2B4}" destId="{0732AD04-1DEB-403B-9974-F916AA3CE57D}" srcOrd="1" destOrd="0" presId="urn:microsoft.com/office/officeart/2016/7/layout/RepeatingBendingProcessNew"/>
    <dgm:cxn modelId="{8326CC4A-471B-410C-8314-E62C4D9D3F5E}" type="presParOf" srcId="{0732AD04-1DEB-403B-9974-F916AA3CE57D}" destId="{7839D3F1-A903-4686-95C0-7AA4937BE922}" srcOrd="0" destOrd="0" presId="urn:microsoft.com/office/officeart/2016/7/layout/RepeatingBendingProcessNew"/>
    <dgm:cxn modelId="{52F80149-8348-4B3B-9416-84FD86F74DD3}" type="presParOf" srcId="{3D8F0A0B-5EEB-45D8-8791-5D64BEC8B2B4}" destId="{5EFC92ED-C4C9-4BB2-BAC3-307BD2BFEE64}" srcOrd="2" destOrd="0" presId="urn:microsoft.com/office/officeart/2016/7/layout/RepeatingBendingProcessNew"/>
    <dgm:cxn modelId="{E805B7B6-8A48-4174-98F5-25A067CE033D}" type="presParOf" srcId="{3D8F0A0B-5EEB-45D8-8791-5D64BEC8B2B4}" destId="{9255F25A-A01A-45CB-BD54-9A2EC43BE3E4}" srcOrd="3" destOrd="0" presId="urn:microsoft.com/office/officeart/2016/7/layout/RepeatingBendingProcessNew"/>
    <dgm:cxn modelId="{7E65CB63-81B2-4A3B-979A-BBCE635AB206}" type="presParOf" srcId="{9255F25A-A01A-45CB-BD54-9A2EC43BE3E4}" destId="{EE1934F5-F93D-43A3-A948-AFCDA277CC50}" srcOrd="0" destOrd="0" presId="urn:microsoft.com/office/officeart/2016/7/layout/RepeatingBendingProcessNew"/>
    <dgm:cxn modelId="{1E763E3D-C896-42C3-AF6A-9CA7FCEA1D28}" type="presParOf" srcId="{3D8F0A0B-5EEB-45D8-8791-5D64BEC8B2B4}" destId="{02365F2E-F525-4061-8CDF-B17AE74ED1E9}" srcOrd="4" destOrd="0" presId="urn:microsoft.com/office/officeart/2016/7/layout/RepeatingBendingProcessNew"/>
    <dgm:cxn modelId="{D9F968A9-A25D-42C4-BC46-EE4F3D694DE0}" type="presParOf" srcId="{3D8F0A0B-5EEB-45D8-8791-5D64BEC8B2B4}" destId="{D508067A-231C-4253-85F2-8555F49F08FC}" srcOrd="5" destOrd="0" presId="urn:microsoft.com/office/officeart/2016/7/layout/RepeatingBendingProcessNew"/>
    <dgm:cxn modelId="{AE15B5EE-3CB6-494C-8589-E69318BB5DAA}" type="presParOf" srcId="{D508067A-231C-4253-85F2-8555F49F08FC}" destId="{34AF1233-81DE-45C4-B124-9AEC24CD06DF}" srcOrd="0" destOrd="0" presId="urn:microsoft.com/office/officeart/2016/7/layout/RepeatingBendingProcessNew"/>
    <dgm:cxn modelId="{6A4A8071-CE8A-4460-84E0-ADE180671447}" type="presParOf" srcId="{3D8F0A0B-5EEB-45D8-8791-5D64BEC8B2B4}" destId="{5EE8DADA-3CEF-401C-AED3-A06C64798B2B}" srcOrd="6" destOrd="0" presId="urn:microsoft.com/office/officeart/2016/7/layout/RepeatingBendingProcessNew"/>
    <dgm:cxn modelId="{EC21D751-70A5-48D9-89DD-B9D755D22345}" type="presParOf" srcId="{3D8F0A0B-5EEB-45D8-8791-5D64BEC8B2B4}" destId="{A4BA5189-77C3-4001-8E13-47C975657C69}" srcOrd="7" destOrd="0" presId="urn:microsoft.com/office/officeart/2016/7/layout/RepeatingBendingProcessNew"/>
    <dgm:cxn modelId="{543DD0FB-7FB3-4924-89CA-EBB048CEAA2C}" type="presParOf" srcId="{A4BA5189-77C3-4001-8E13-47C975657C69}" destId="{8B7EE850-02B0-409C-84D1-1E29A209F321}" srcOrd="0" destOrd="0" presId="urn:microsoft.com/office/officeart/2016/7/layout/RepeatingBendingProcessNew"/>
    <dgm:cxn modelId="{2D27BC2E-B4ED-48B4-9A97-FF22F6862CDA}" type="presParOf" srcId="{3D8F0A0B-5EEB-45D8-8791-5D64BEC8B2B4}" destId="{A381EA03-210C-4CA4-A001-5B7DEC804660}" srcOrd="8" destOrd="0" presId="urn:microsoft.com/office/officeart/2016/7/layout/RepeatingBendingProcessNew"/>
    <dgm:cxn modelId="{8FE63969-D549-4565-8A96-4CA0359F150F}" type="presParOf" srcId="{3D8F0A0B-5EEB-45D8-8791-5D64BEC8B2B4}" destId="{6061475C-EFAD-40B9-8181-FAF9ABE33300}" srcOrd="9" destOrd="0" presId="urn:microsoft.com/office/officeart/2016/7/layout/RepeatingBendingProcessNew"/>
    <dgm:cxn modelId="{55057EF3-3CD1-4A27-8E24-155DA713F6C8}" type="presParOf" srcId="{6061475C-EFAD-40B9-8181-FAF9ABE33300}" destId="{BE6E5A56-4FB0-49B7-9157-FB13B3C4A2AF}" srcOrd="0" destOrd="0" presId="urn:microsoft.com/office/officeart/2016/7/layout/RepeatingBendingProcessNew"/>
    <dgm:cxn modelId="{5F5AE3E8-F205-4F64-8CDD-6B83000367DD}" type="presParOf" srcId="{3D8F0A0B-5EEB-45D8-8791-5D64BEC8B2B4}" destId="{0A81EE34-11FB-4BE3-BA8D-FE5B9B45003D}" srcOrd="10" destOrd="0" presId="urn:microsoft.com/office/officeart/2016/7/layout/RepeatingBendingProcessNew"/>
    <dgm:cxn modelId="{36042948-3109-4871-8C72-487C28E16D50}" type="presParOf" srcId="{3D8F0A0B-5EEB-45D8-8791-5D64BEC8B2B4}" destId="{9C1E7148-9C4B-4F06-9632-6FD1752A689D}" srcOrd="11" destOrd="0" presId="urn:microsoft.com/office/officeart/2016/7/layout/RepeatingBendingProcessNew"/>
    <dgm:cxn modelId="{795DC09E-E722-4DE2-B155-4BDFCD41E1A6}" type="presParOf" srcId="{9C1E7148-9C4B-4F06-9632-6FD1752A689D}" destId="{F63AD772-E737-4CB5-BE57-41CA313595C5}" srcOrd="0" destOrd="0" presId="urn:microsoft.com/office/officeart/2016/7/layout/RepeatingBendingProcessNew"/>
    <dgm:cxn modelId="{A726A284-DD98-48DA-A4A6-3E0DC020C48A}" type="presParOf" srcId="{3D8F0A0B-5EEB-45D8-8791-5D64BEC8B2B4}" destId="{93814F06-DE7F-49FE-8909-99CCA1E3FDC0}" srcOrd="12" destOrd="0" presId="urn:microsoft.com/office/officeart/2016/7/layout/RepeatingBendingProcessNew"/>
    <dgm:cxn modelId="{C1AFFCF3-D8DE-41A3-B292-8E6A535E3B98}" type="presParOf" srcId="{3D8F0A0B-5EEB-45D8-8791-5D64BEC8B2B4}" destId="{1483756F-C64C-48BF-831A-A1F89F48654D}" srcOrd="13" destOrd="0" presId="urn:microsoft.com/office/officeart/2016/7/layout/RepeatingBendingProcessNew"/>
    <dgm:cxn modelId="{6B76A5B1-056E-4D62-AFCC-0EE29A133AB6}" type="presParOf" srcId="{1483756F-C64C-48BF-831A-A1F89F48654D}" destId="{26AF3637-BB4D-4569-9A0D-26DCACD0DF5D}" srcOrd="0" destOrd="0" presId="urn:microsoft.com/office/officeart/2016/7/layout/RepeatingBendingProcessNew"/>
    <dgm:cxn modelId="{5C01D0D2-DCCD-4119-905E-5D8DAF56EA83}" type="presParOf" srcId="{3D8F0A0B-5EEB-45D8-8791-5D64BEC8B2B4}" destId="{0A2855D0-E436-469D-B416-B8E406A02220}" srcOrd="14" destOrd="0" presId="urn:microsoft.com/office/officeart/2016/7/layout/RepeatingBendingProcessNew"/>
    <dgm:cxn modelId="{64FF3D8D-0646-41AE-A708-5D9CF3D793E5}" type="presParOf" srcId="{3D8F0A0B-5EEB-45D8-8791-5D64BEC8B2B4}" destId="{428BC064-1038-498B-BE88-8A7CF5D92361}" srcOrd="15" destOrd="0" presId="urn:microsoft.com/office/officeart/2016/7/layout/RepeatingBendingProcessNew"/>
    <dgm:cxn modelId="{F1266B0C-EEE9-4747-B66C-2287BF0C1D87}" type="presParOf" srcId="{428BC064-1038-498B-BE88-8A7CF5D92361}" destId="{01CC109B-81D9-456B-BD1A-58129EE27C5F}" srcOrd="0" destOrd="0" presId="urn:microsoft.com/office/officeart/2016/7/layout/RepeatingBendingProcessNew"/>
    <dgm:cxn modelId="{50EA3A97-DF37-4ABE-B3EC-43410D61F9E5}" type="presParOf" srcId="{3D8F0A0B-5EEB-45D8-8791-5D64BEC8B2B4}" destId="{DA918884-D561-4A7A-85B4-5DF8D8BD59B1}" srcOrd="16" destOrd="0" presId="urn:microsoft.com/office/officeart/2016/7/layout/RepeatingBendingProcessNew"/>
    <dgm:cxn modelId="{3E4B3A27-D1BD-4244-9714-2AAE5036D1AE}" type="presParOf" srcId="{3D8F0A0B-5EEB-45D8-8791-5D64BEC8B2B4}" destId="{2729419B-E95F-4089-B5B7-6592BB84F166}" srcOrd="17" destOrd="0" presId="urn:microsoft.com/office/officeart/2016/7/layout/RepeatingBendingProcessNew"/>
    <dgm:cxn modelId="{F87D3DFA-A518-4502-BFFD-B507519E405D}" type="presParOf" srcId="{2729419B-E95F-4089-B5B7-6592BB84F166}" destId="{49172E35-B6D8-487B-85F3-454D089801B3}" srcOrd="0" destOrd="0" presId="urn:microsoft.com/office/officeart/2016/7/layout/RepeatingBendingProcessNew"/>
    <dgm:cxn modelId="{7319A70B-DC9C-404B-9A2E-29F531CF1FB5}" type="presParOf" srcId="{3D8F0A0B-5EEB-45D8-8791-5D64BEC8B2B4}" destId="{D355A756-0D78-4D7A-8910-42C8DEB36801}" srcOrd="18" destOrd="0" presId="urn:microsoft.com/office/officeart/2016/7/layout/RepeatingBendingProcessNew"/>
    <dgm:cxn modelId="{F263F96C-9241-449E-BDF7-91A9176BBDFC}" type="presParOf" srcId="{3D8F0A0B-5EEB-45D8-8791-5D64BEC8B2B4}" destId="{A2CD5F05-6E50-471E-9C93-007C686C07E6}" srcOrd="19" destOrd="0" presId="urn:microsoft.com/office/officeart/2016/7/layout/RepeatingBendingProcessNew"/>
    <dgm:cxn modelId="{4C7C3980-43B8-427E-A9B5-9FA71E80769B}" type="presParOf" srcId="{A2CD5F05-6E50-471E-9C93-007C686C07E6}" destId="{D9273B63-2980-4D54-8624-79A78F6EC4AD}" srcOrd="0" destOrd="0" presId="urn:microsoft.com/office/officeart/2016/7/layout/RepeatingBendingProcessNew"/>
    <dgm:cxn modelId="{630CCED5-A4A1-464E-AD01-4F4E151DD9CA}" type="presParOf" srcId="{3D8F0A0B-5EEB-45D8-8791-5D64BEC8B2B4}" destId="{1D75DF47-7458-4C7D-8F6D-04C867613585}" srcOrd="20" destOrd="0" presId="urn:microsoft.com/office/officeart/2016/7/layout/RepeatingBendingProcessNew"/>
    <dgm:cxn modelId="{FB2F4453-18DE-475C-95AF-5ECEB6DAF727}" type="presParOf" srcId="{3D8F0A0B-5EEB-45D8-8791-5D64BEC8B2B4}" destId="{23222199-34C7-4C2D-92C5-FBD2F760A759}" srcOrd="21" destOrd="0" presId="urn:microsoft.com/office/officeart/2016/7/layout/RepeatingBendingProcessNew"/>
    <dgm:cxn modelId="{B0A80826-2CD5-4013-A308-15DAC993FE7F}" type="presParOf" srcId="{23222199-34C7-4C2D-92C5-FBD2F760A759}" destId="{5DC37F12-9799-42D2-ACA3-7E2F5A197D2D}" srcOrd="0" destOrd="0" presId="urn:microsoft.com/office/officeart/2016/7/layout/RepeatingBendingProcessNew"/>
    <dgm:cxn modelId="{A6F9A64A-5888-45C0-B1A8-DF3E8F9EDE47}" type="presParOf" srcId="{3D8F0A0B-5EEB-45D8-8791-5D64BEC8B2B4}" destId="{F9082505-31AD-42B4-8487-1C3F1F36CA1B}" srcOrd="22" destOrd="0" presId="urn:microsoft.com/office/officeart/2016/7/layout/RepeatingBendingProcessNew"/>
    <dgm:cxn modelId="{7F46D0CE-DF18-4515-8E7A-85C75DCD3117}" type="presParOf" srcId="{3D8F0A0B-5EEB-45D8-8791-5D64BEC8B2B4}" destId="{A3B002E4-A527-4C54-BA4D-C360B8F2D400}" srcOrd="23" destOrd="0" presId="urn:microsoft.com/office/officeart/2016/7/layout/RepeatingBendingProcessNew"/>
    <dgm:cxn modelId="{D74AA9AE-F76F-4893-8C53-7CCD1D6D7B1C}" type="presParOf" srcId="{A3B002E4-A527-4C54-BA4D-C360B8F2D400}" destId="{5A41A2ED-3EDD-4D7E-95CE-68C70BE0ACA5}" srcOrd="0" destOrd="0" presId="urn:microsoft.com/office/officeart/2016/7/layout/RepeatingBendingProcessNew"/>
    <dgm:cxn modelId="{F9EF0DA5-8F16-41F6-AF83-BED3046FEF30}" type="presParOf" srcId="{3D8F0A0B-5EEB-45D8-8791-5D64BEC8B2B4}" destId="{1F3ECD1B-B861-4D21-85DB-71E8F612AABD}" srcOrd="24" destOrd="0" presId="urn:microsoft.com/office/officeart/2016/7/layout/RepeatingBendingProcessNew"/>
    <dgm:cxn modelId="{3646F82C-661C-4864-9E15-549BE21BFA2F}" type="presParOf" srcId="{3D8F0A0B-5EEB-45D8-8791-5D64BEC8B2B4}" destId="{43F707C9-239C-4F5F-BCFF-5DB669C5E579}" srcOrd="25" destOrd="0" presId="urn:microsoft.com/office/officeart/2016/7/layout/RepeatingBendingProcessNew"/>
    <dgm:cxn modelId="{4B21037E-C32E-434E-8FAB-C9A7B7A68B26}" type="presParOf" srcId="{43F707C9-239C-4F5F-BCFF-5DB669C5E579}" destId="{8D07912E-E8AA-464A-A349-7034251AAA0B}" srcOrd="0" destOrd="0" presId="urn:microsoft.com/office/officeart/2016/7/layout/RepeatingBendingProcessNew"/>
    <dgm:cxn modelId="{4A240DB3-A963-409B-8FB4-1CB544BB35ED}" type="presParOf" srcId="{3D8F0A0B-5EEB-45D8-8791-5D64BEC8B2B4}" destId="{00DE75AA-1F11-4718-A335-C64D027EE82E}" srcOrd="2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377F74-8746-4835-B6F7-58FA7D20B060}"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hr-HR"/>
        </a:p>
      </dgm:t>
    </dgm:pt>
    <dgm:pt modelId="{ED93EE1B-9F54-4949-91D9-4677F3B79AEA}">
      <dgm:prSet/>
      <dgm:spPr/>
      <dgm:t>
        <a:bodyPr/>
        <a:lstStyle/>
        <a:p>
          <a:r>
            <a:rPr lang="en-GB" dirty="0" err="1"/>
            <a:t>ima</a:t>
          </a:r>
          <a:r>
            <a:rPr lang="en-GB" dirty="0"/>
            <a:t> </a:t>
          </a:r>
          <a:r>
            <a:rPr lang="hr-HR" dirty="0"/>
            <a:t>vlastite</a:t>
          </a:r>
          <a:r>
            <a:rPr lang="en-GB" dirty="0"/>
            <a:t> </a:t>
          </a:r>
          <a:r>
            <a:rPr lang="hr-HR" dirty="0"/>
            <a:t>ljudske, financijske, tehničke i/ili tehnološke kapacitete za provedbu </a:t>
          </a:r>
          <a:r>
            <a:rPr lang="en-GB" dirty="0" err="1"/>
            <a:t>projekta</a:t>
          </a:r>
          <a:r>
            <a:rPr lang="hr-HR" dirty="0"/>
            <a:t>, kao i za provedbu post-projektnih aktivnosti</a:t>
          </a:r>
        </a:p>
      </dgm:t>
    </dgm:pt>
    <dgm:pt modelId="{054DEEE8-4EA3-4863-AF31-70354A8E9F28}" type="parTrans" cxnId="{41E44396-723A-4A7B-8276-384294DEB6EF}">
      <dgm:prSet/>
      <dgm:spPr/>
      <dgm:t>
        <a:bodyPr/>
        <a:lstStyle/>
        <a:p>
          <a:endParaRPr lang="hr-HR"/>
        </a:p>
      </dgm:t>
    </dgm:pt>
    <dgm:pt modelId="{20656545-36C8-408E-BB6E-51147D98D61B}" type="sibTrans" cxnId="{41E44396-723A-4A7B-8276-384294DEB6EF}">
      <dgm:prSet/>
      <dgm:spPr/>
      <dgm:t>
        <a:bodyPr/>
        <a:lstStyle/>
        <a:p>
          <a:endParaRPr lang="hr-HR"/>
        </a:p>
      </dgm:t>
    </dgm:pt>
    <dgm:pt modelId="{2FE78519-0F44-41C8-9A36-03208B70617F}">
      <dgm:prSet custT="1"/>
      <dgm:spPr/>
      <dgm:t>
        <a:bodyPr/>
        <a:lstStyle/>
        <a:p>
          <a:r>
            <a:rPr lang="en-US" sz="1300" dirty="0" err="1"/>
            <a:t>ako</a:t>
          </a:r>
          <a:r>
            <a:rPr lang="en-US" sz="1300" dirty="0"/>
            <a:t> </a:t>
          </a:r>
          <a:r>
            <a:rPr lang="hr-HR" sz="1300" dirty="0"/>
            <a:t>u trenutku podnošenja projektnog prijedloga nema registriran poslovni </a:t>
          </a:r>
          <a:r>
            <a:rPr lang="hr-HR" sz="1300" dirty="0" err="1"/>
            <a:t>nastan</a:t>
          </a:r>
          <a:r>
            <a:rPr lang="hr-HR" sz="1300" dirty="0"/>
            <a:t> u RH</a:t>
          </a:r>
          <a:r>
            <a:rPr lang="en-US" sz="1300" dirty="0"/>
            <a:t>,</a:t>
          </a:r>
          <a:r>
            <a:rPr lang="hr-HR" sz="1300" dirty="0"/>
            <a:t> </a:t>
          </a:r>
          <a:r>
            <a:rPr lang="en-US" sz="1300" dirty="0" err="1"/>
            <a:t>isti</a:t>
          </a:r>
          <a:r>
            <a:rPr lang="en-US" sz="1300" dirty="0"/>
            <a:t> </a:t>
          </a:r>
          <a:r>
            <a:rPr lang="en-US" sz="1300" dirty="0" err="1"/>
            <a:t>treba</a:t>
          </a:r>
          <a:r>
            <a:rPr lang="en-US" sz="1300" dirty="0"/>
            <a:t> </a:t>
          </a:r>
          <a:r>
            <a:rPr lang="en-US" sz="1300" dirty="0" err="1"/>
            <a:t>registrirati</a:t>
          </a:r>
          <a:r>
            <a:rPr lang="en-US" sz="1300" dirty="0"/>
            <a:t> </a:t>
          </a:r>
          <a:r>
            <a:rPr lang="en-US" sz="1300" dirty="0" err="1"/>
            <a:t>najkasnije</a:t>
          </a:r>
          <a:r>
            <a:rPr lang="en-US" sz="1300" dirty="0"/>
            <a:t> do </a:t>
          </a:r>
          <a:r>
            <a:rPr lang="en-US" sz="1300" dirty="0" err="1"/>
            <a:t>trenutka</a:t>
          </a:r>
          <a:r>
            <a:rPr lang="en-US" sz="1300" dirty="0"/>
            <a:t> </a:t>
          </a:r>
          <a:r>
            <a:rPr lang="en-US" sz="1300" dirty="0" err="1"/>
            <a:t>plaćanja</a:t>
          </a:r>
          <a:r>
            <a:rPr lang="en-US" sz="1300" dirty="0"/>
            <a:t> </a:t>
          </a:r>
          <a:r>
            <a:rPr lang="en-US" sz="1300" dirty="0" err="1"/>
            <a:t>potpore</a:t>
          </a:r>
          <a:r>
            <a:rPr lang="en-US" sz="1300" dirty="0"/>
            <a:t>.</a:t>
          </a:r>
          <a:endParaRPr lang="hr-HR" sz="1300" dirty="0"/>
        </a:p>
      </dgm:t>
    </dgm:pt>
    <dgm:pt modelId="{20D529F2-15DD-4BC9-8302-AF3B7D073275}" type="parTrans" cxnId="{C52B2AF8-7D36-4D9F-9A49-719493E98B28}">
      <dgm:prSet/>
      <dgm:spPr/>
      <dgm:t>
        <a:bodyPr/>
        <a:lstStyle/>
        <a:p>
          <a:endParaRPr lang="hr-HR"/>
        </a:p>
      </dgm:t>
    </dgm:pt>
    <dgm:pt modelId="{D4A575FB-4409-4781-B3AA-7996999D18A0}" type="sibTrans" cxnId="{C52B2AF8-7D36-4D9F-9A49-719493E98B28}">
      <dgm:prSet/>
      <dgm:spPr/>
      <dgm:t>
        <a:bodyPr/>
        <a:lstStyle/>
        <a:p>
          <a:endParaRPr lang="hr-HR"/>
        </a:p>
      </dgm:t>
    </dgm:pt>
    <dgm:pt modelId="{DC3D3214-419E-4CFF-8C04-AF254C3B817B}">
      <dgm:prSet/>
      <dgm:spPr/>
      <dgm:t>
        <a:bodyPr/>
        <a:lstStyle/>
        <a:p>
          <a:r>
            <a:rPr lang="en-US"/>
            <a:t>po </a:t>
          </a:r>
          <a:r>
            <a:rPr lang="hr-HR" dirty="0"/>
            <a:t>Pozivu </a:t>
          </a:r>
          <a:r>
            <a:rPr lang="en-US" dirty="0"/>
            <a:t>je </a:t>
          </a:r>
          <a:r>
            <a:rPr lang="en-US" dirty="0" err="1"/>
            <a:t>podnio</a:t>
          </a:r>
          <a:r>
            <a:rPr lang="en-US" dirty="0"/>
            <a:t> </a:t>
          </a:r>
          <a:r>
            <a:rPr lang="hr-HR" dirty="0"/>
            <a:t>samo jedan projektni prijedlog </a:t>
          </a:r>
          <a:r>
            <a:rPr lang="en-US" dirty="0"/>
            <a:t>(u </a:t>
          </a:r>
          <a:r>
            <a:rPr lang="hr-HR" dirty="0"/>
            <a:t>okviru jedne grupe povezanih poduzeća, u smislu Priloga I. Uredbe o općem skupnom izuzeću, poduzeće unutar iste grupe može podnijeti samo jedan projektni prijedlog</a:t>
          </a:r>
          <a:r>
            <a:rPr lang="en-US" dirty="0"/>
            <a:t>)</a:t>
          </a:r>
          <a:r>
            <a:rPr lang="hr-HR" dirty="0"/>
            <a:t> </a:t>
          </a:r>
        </a:p>
      </dgm:t>
    </dgm:pt>
    <dgm:pt modelId="{F0FA460F-FF1C-44D6-90AD-CDDB7EC98922}" type="parTrans" cxnId="{C8351866-ED7A-4BD1-9A4A-1BAECF3602E6}">
      <dgm:prSet/>
      <dgm:spPr/>
      <dgm:t>
        <a:bodyPr/>
        <a:lstStyle/>
        <a:p>
          <a:endParaRPr lang="hr-HR"/>
        </a:p>
      </dgm:t>
    </dgm:pt>
    <dgm:pt modelId="{71BADBB3-B91D-489B-BB03-7652EF9D2522}" type="sibTrans" cxnId="{C8351866-ED7A-4BD1-9A4A-1BAECF3602E6}">
      <dgm:prSet/>
      <dgm:spPr/>
      <dgm:t>
        <a:bodyPr/>
        <a:lstStyle/>
        <a:p>
          <a:endParaRPr lang="hr-HR"/>
        </a:p>
      </dgm:t>
    </dgm:pt>
    <dgm:pt modelId="{4B8BB191-2FFD-4E80-A9A9-9F7A2AC0E469}">
      <dgm:prSet/>
      <dgm:spPr/>
      <dgm:t>
        <a:bodyPr/>
        <a:lstStyle/>
        <a:p>
          <a:r>
            <a:rPr lang="en-GB" dirty="0" err="1"/>
            <a:t>dokazao</a:t>
          </a:r>
          <a:r>
            <a:rPr lang="en-GB" dirty="0"/>
            <a:t> je  da </a:t>
          </a:r>
          <a:r>
            <a:rPr lang="hr-HR" dirty="0"/>
            <a:t>u trenutku prijave nije niti u jednoj situaciji isključenja</a:t>
          </a:r>
          <a:r>
            <a:rPr lang="en-GB" dirty="0"/>
            <a:t> (</a:t>
          </a:r>
          <a:r>
            <a:rPr lang="en-GB" dirty="0" err="1"/>
            <a:t>točka</a:t>
          </a:r>
          <a:r>
            <a:rPr lang="en-GB" dirty="0"/>
            <a:t> 2.3. </a:t>
          </a:r>
          <a:r>
            <a:rPr lang="en-GB" dirty="0" err="1"/>
            <a:t>UZP</a:t>
          </a:r>
          <a:r>
            <a:rPr lang="en-GB" dirty="0"/>
            <a:t>)</a:t>
          </a:r>
          <a:endParaRPr lang="hr-HR" dirty="0"/>
        </a:p>
      </dgm:t>
    </dgm:pt>
    <dgm:pt modelId="{92778CD7-583A-4F62-BB73-4BE7C2B8A6A9}" type="parTrans" cxnId="{9CEC946C-1AD7-4844-BC96-832D481BD3B7}">
      <dgm:prSet/>
      <dgm:spPr/>
      <dgm:t>
        <a:bodyPr/>
        <a:lstStyle/>
        <a:p>
          <a:endParaRPr lang="hr-HR"/>
        </a:p>
      </dgm:t>
    </dgm:pt>
    <dgm:pt modelId="{EB2C5A2E-FEA6-4570-B8A0-C59D73E8709B}" type="sibTrans" cxnId="{9CEC946C-1AD7-4844-BC96-832D481BD3B7}">
      <dgm:prSet/>
      <dgm:spPr/>
      <dgm:t>
        <a:bodyPr/>
        <a:lstStyle/>
        <a:p>
          <a:endParaRPr lang="hr-HR"/>
        </a:p>
      </dgm:t>
    </dgm:pt>
    <dgm:pt modelId="{5A951985-6398-4CBD-9EEC-A49889D8E500}" type="pres">
      <dgm:prSet presAssocID="{79377F74-8746-4835-B6F7-58FA7D20B060}" presName="CompostProcess" presStyleCnt="0">
        <dgm:presLayoutVars>
          <dgm:dir/>
          <dgm:resizeHandles val="exact"/>
        </dgm:presLayoutVars>
      </dgm:prSet>
      <dgm:spPr/>
    </dgm:pt>
    <dgm:pt modelId="{A8E5FDD1-F0DA-49DD-B55B-300ADBC82AA9}" type="pres">
      <dgm:prSet presAssocID="{79377F74-8746-4835-B6F7-58FA7D20B060}" presName="arrow" presStyleLbl="bgShp" presStyleIdx="0" presStyleCnt="1"/>
      <dgm:spPr/>
    </dgm:pt>
    <dgm:pt modelId="{8CA5D8E1-ED49-42A8-AD42-D4F29F79C474}" type="pres">
      <dgm:prSet presAssocID="{79377F74-8746-4835-B6F7-58FA7D20B060}" presName="linearProcess" presStyleCnt="0"/>
      <dgm:spPr/>
    </dgm:pt>
    <dgm:pt modelId="{22165388-4F33-46F8-A96E-1335667DFC34}" type="pres">
      <dgm:prSet presAssocID="{ED93EE1B-9F54-4949-91D9-4677F3B79AEA}" presName="textNode" presStyleLbl="node1" presStyleIdx="0" presStyleCnt="4" custScaleY="110212">
        <dgm:presLayoutVars>
          <dgm:bulletEnabled val="1"/>
        </dgm:presLayoutVars>
      </dgm:prSet>
      <dgm:spPr/>
    </dgm:pt>
    <dgm:pt modelId="{8D8C5F85-E11E-4033-9FBC-55BAE42EDABC}" type="pres">
      <dgm:prSet presAssocID="{20656545-36C8-408E-BB6E-51147D98D61B}" presName="sibTrans" presStyleCnt="0"/>
      <dgm:spPr/>
    </dgm:pt>
    <dgm:pt modelId="{D3B0692F-30EC-4B8B-8F9D-ECF98FD0D893}" type="pres">
      <dgm:prSet presAssocID="{2FE78519-0F44-41C8-9A36-03208B70617F}" presName="textNode" presStyleLbl="node1" presStyleIdx="1" presStyleCnt="4" custScaleY="112308">
        <dgm:presLayoutVars>
          <dgm:bulletEnabled val="1"/>
        </dgm:presLayoutVars>
      </dgm:prSet>
      <dgm:spPr/>
    </dgm:pt>
    <dgm:pt modelId="{0775A9B2-B0AE-4B19-A9DE-0F9531FC7941}" type="pres">
      <dgm:prSet presAssocID="{D4A575FB-4409-4781-B3AA-7996999D18A0}" presName="sibTrans" presStyleCnt="0"/>
      <dgm:spPr/>
    </dgm:pt>
    <dgm:pt modelId="{DC52AFB9-516A-4081-B6A4-69AE672B0CF2}" type="pres">
      <dgm:prSet presAssocID="{DC3D3214-419E-4CFF-8C04-AF254C3B817B}" presName="textNode" presStyleLbl="node1" presStyleIdx="2" presStyleCnt="4" custScaleY="111260">
        <dgm:presLayoutVars>
          <dgm:bulletEnabled val="1"/>
        </dgm:presLayoutVars>
      </dgm:prSet>
      <dgm:spPr/>
    </dgm:pt>
    <dgm:pt modelId="{73B4B8D4-D46A-44A6-9D01-E14F9EE9B941}" type="pres">
      <dgm:prSet presAssocID="{71BADBB3-B91D-489B-BB03-7652EF9D2522}" presName="sibTrans" presStyleCnt="0"/>
      <dgm:spPr/>
    </dgm:pt>
    <dgm:pt modelId="{9DF19E8C-D4A8-48FE-AE64-C03FDC3F1EB5}" type="pres">
      <dgm:prSet presAssocID="{4B8BB191-2FFD-4E80-A9A9-9F7A2AC0E469}" presName="textNode" presStyleLbl="node1" presStyleIdx="3" presStyleCnt="4" custScaleY="109163">
        <dgm:presLayoutVars>
          <dgm:bulletEnabled val="1"/>
        </dgm:presLayoutVars>
      </dgm:prSet>
      <dgm:spPr/>
    </dgm:pt>
  </dgm:ptLst>
  <dgm:cxnLst>
    <dgm:cxn modelId="{C8351866-ED7A-4BD1-9A4A-1BAECF3602E6}" srcId="{79377F74-8746-4835-B6F7-58FA7D20B060}" destId="{DC3D3214-419E-4CFF-8C04-AF254C3B817B}" srcOrd="2" destOrd="0" parTransId="{F0FA460F-FF1C-44D6-90AD-CDDB7EC98922}" sibTransId="{71BADBB3-B91D-489B-BB03-7652EF9D2522}"/>
    <dgm:cxn modelId="{9CEC946C-1AD7-4844-BC96-832D481BD3B7}" srcId="{79377F74-8746-4835-B6F7-58FA7D20B060}" destId="{4B8BB191-2FFD-4E80-A9A9-9F7A2AC0E469}" srcOrd="3" destOrd="0" parTransId="{92778CD7-583A-4F62-BB73-4BE7C2B8A6A9}" sibTransId="{EB2C5A2E-FEA6-4570-B8A0-C59D73E8709B}"/>
    <dgm:cxn modelId="{72DA7E4D-8122-45ED-9193-6CDAB72FD8F4}" type="presOf" srcId="{4B8BB191-2FFD-4E80-A9A9-9F7A2AC0E469}" destId="{9DF19E8C-D4A8-48FE-AE64-C03FDC3F1EB5}" srcOrd="0" destOrd="0" presId="urn:microsoft.com/office/officeart/2005/8/layout/hProcess9"/>
    <dgm:cxn modelId="{EF17B67C-B822-498F-9DB0-1F6B189FFB90}" type="presOf" srcId="{DC3D3214-419E-4CFF-8C04-AF254C3B817B}" destId="{DC52AFB9-516A-4081-B6A4-69AE672B0CF2}" srcOrd="0" destOrd="0" presId="urn:microsoft.com/office/officeart/2005/8/layout/hProcess9"/>
    <dgm:cxn modelId="{41E44396-723A-4A7B-8276-384294DEB6EF}" srcId="{79377F74-8746-4835-B6F7-58FA7D20B060}" destId="{ED93EE1B-9F54-4949-91D9-4677F3B79AEA}" srcOrd="0" destOrd="0" parTransId="{054DEEE8-4EA3-4863-AF31-70354A8E9F28}" sibTransId="{20656545-36C8-408E-BB6E-51147D98D61B}"/>
    <dgm:cxn modelId="{6C8787AA-0E49-49F1-B01C-19CF6CB9774C}" type="presOf" srcId="{79377F74-8746-4835-B6F7-58FA7D20B060}" destId="{5A951985-6398-4CBD-9EEC-A49889D8E500}" srcOrd="0" destOrd="0" presId="urn:microsoft.com/office/officeart/2005/8/layout/hProcess9"/>
    <dgm:cxn modelId="{CD88B0B0-245B-434B-867F-4607E4FB0B90}" type="presOf" srcId="{ED93EE1B-9F54-4949-91D9-4677F3B79AEA}" destId="{22165388-4F33-46F8-A96E-1335667DFC34}" srcOrd="0" destOrd="0" presId="urn:microsoft.com/office/officeart/2005/8/layout/hProcess9"/>
    <dgm:cxn modelId="{7A3D6FC7-0A98-45A8-9713-0EF51D88722D}" type="presOf" srcId="{2FE78519-0F44-41C8-9A36-03208B70617F}" destId="{D3B0692F-30EC-4B8B-8F9D-ECF98FD0D893}" srcOrd="0" destOrd="0" presId="urn:microsoft.com/office/officeart/2005/8/layout/hProcess9"/>
    <dgm:cxn modelId="{C52B2AF8-7D36-4D9F-9A49-719493E98B28}" srcId="{79377F74-8746-4835-B6F7-58FA7D20B060}" destId="{2FE78519-0F44-41C8-9A36-03208B70617F}" srcOrd="1" destOrd="0" parTransId="{20D529F2-15DD-4BC9-8302-AF3B7D073275}" sibTransId="{D4A575FB-4409-4781-B3AA-7996999D18A0}"/>
    <dgm:cxn modelId="{1451E619-BB29-47D1-9538-2DAB189E01EA}" type="presParOf" srcId="{5A951985-6398-4CBD-9EEC-A49889D8E500}" destId="{A8E5FDD1-F0DA-49DD-B55B-300ADBC82AA9}" srcOrd="0" destOrd="0" presId="urn:microsoft.com/office/officeart/2005/8/layout/hProcess9"/>
    <dgm:cxn modelId="{D3391620-1D73-4C9C-BB7D-7660EDB7EDD2}" type="presParOf" srcId="{5A951985-6398-4CBD-9EEC-A49889D8E500}" destId="{8CA5D8E1-ED49-42A8-AD42-D4F29F79C474}" srcOrd="1" destOrd="0" presId="urn:microsoft.com/office/officeart/2005/8/layout/hProcess9"/>
    <dgm:cxn modelId="{548E4869-6B25-49D3-96F1-9D93685B55E4}" type="presParOf" srcId="{8CA5D8E1-ED49-42A8-AD42-D4F29F79C474}" destId="{22165388-4F33-46F8-A96E-1335667DFC34}" srcOrd="0" destOrd="0" presId="urn:microsoft.com/office/officeart/2005/8/layout/hProcess9"/>
    <dgm:cxn modelId="{3AFB8910-86AE-48F0-8335-6A3D19075775}" type="presParOf" srcId="{8CA5D8E1-ED49-42A8-AD42-D4F29F79C474}" destId="{8D8C5F85-E11E-4033-9FBC-55BAE42EDABC}" srcOrd="1" destOrd="0" presId="urn:microsoft.com/office/officeart/2005/8/layout/hProcess9"/>
    <dgm:cxn modelId="{4DEE16C9-F403-4A1F-B189-E86198E3C877}" type="presParOf" srcId="{8CA5D8E1-ED49-42A8-AD42-D4F29F79C474}" destId="{D3B0692F-30EC-4B8B-8F9D-ECF98FD0D893}" srcOrd="2" destOrd="0" presId="urn:microsoft.com/office/officeart/2005/8/layout/hProcess9"/>
    <dgm:cxn modelId="{C8EF5661-EE71-42FE-885E-793DE0A690C9}" type="presParOf" srcId="{8CA5D8E1-ED49-42A8-AD42-D4F29F79C474}" destId="{0775A9B2-B0AE-4B19-A9DE-0F9531FC7941}" srcOrd="3" destOrd="0" presId="urn:microsoft.com/office/officeart/2005/8/layout/hProcess9"/>
    <dgm:cxn modelId="{A96E55CC-236D-45D5-BADA-F72A24BB18F6}" type="presParOf" srcId="{8CA5D8E1-ED49-42A8-AD42-D4F29F79C474}" destId="{DC52AFB9-516A-4081-B6A4-69AE672B0CF2}" srcOrd="4" destOrd="0" presId="urn:microsoft.com/office/officeart/2005/8/layout/hProcess9"/>
    <dgm:cxn modelId="{2E413869-FC80-48B6-9DEE-A5833B7B5979}" type="presParOf" srcId="{8CA5D8E1-ED49-42A8-AD42-D4F29F79C474}" destId="{73B4B8D4-D46A-44A6-9D01-E14F9EE9B941}" srcOrd="5" destOrd="0" presId="urn:microsoft.com/office/officeart/2005/8/layout/hProcess9"/>
    <dgm:cxn modelId="{B6704CB1-4537-453D-B967-0163A0C08E5E}" type="presParOf" srcId="{8CA5D8E1-ED49-42A8-AD42-D4F29F79C474}" destId="{9DF19E8C-D4A8-48FE-AE64-C03FDC3F1EB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377F74-8746-4835-B6F7-58FA7D20B060}"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hr-HR"/>
        </a:p>
      </dgm:t>
    </dgm:pt>
    <dgm:pt modelId="{ED93EE1B-9F54-4949-91D9-4677F3B79AEA}">
      <dgm:prSet custT="1"/>
      <dgm:spPr/>
      <dgm:t>
        <a:bodyPr/>
        <a:lstStyle/>
        <a:p>
          <a:r>
            <a:rPr lang="en-US" sz="1300"/>
            <a:t>doprinose svojim znanjem, resursima (stručnim, financijskim, iskustvenim i administrativnim kapacitetima) i istraživačkim kapacitetima u provedbi projekata istraživanja i razvoja.</a:t>
          </a:r>
          <a:endParaRPr lang="hr-HR" sz="1300"/>
        </a:p>
      </dgm:t>
    </dgm:pt>
    <dgm:pt modelId="{054DEEE8-4EA3-4863-AF31-70354A8E9F28}" type="parTrans" cxnId="{41E44396-723A-4A7B-8276-384294DEB6EF}">
      <dgm:prSet/>
      <dgm:spPr/>
      <dgm:t>
        <a:bodyPr/>
        <a:lstStyle/>
        <a:p>
          <a:endParaRPr lang="hr-HR"/>
        </a:p>
      </dgm:t>
    </dgm:pt>
    <dgm:pt modelId="{20656545-36C8-408E-BB6E-51147D98D61B}" type="sibTrans" cxnId="{41E44396-723A-4A7B-8276-384294DEB6EF}">
      <dgm:prSet/>
      <dgm:spPr/>
      <dgm:t>
        <a:bodyPr/>
        <a:lstStyle/>
        <a:p>
          <a:endParaRPr lang="hr-HR"/>
        </a:p>
      </dgm:t>
    </dgm:pt>
    <dgm:pt modelId="{4B8BB191-2FFD-4E80-A9A9-9F7A2AC0E469}">
      <dgm:prSet custT="1"/>
      <dgm:spPr/>
      <dgm:t>
        <a:bodyPr/>
        <a:lstStyle/>
        <a:p>
          <a:r>
            <a:rPr lang="en-GB" sz="1300"/>
            <a:t>dokazao je  da </a:t>
          </a:r>
          <a:r>
            <a:rPr lang="hr-HR" sz="1300"/>
            <a:t>u trenutku prijave nije niti u jednoj situaciji isključenja</a:t>
          </a:r>
          <a:r>
            <a:rPr lang="en-GB" sz="1300"/>
            <a:t> (točka 2.3. UzP-a)</a:t>
          </a:r>
          <a:endParaRPr lang="hr-HR" sz="1300"/>
        </a:p>
      </dgm:t>
    </dgm:pt>
    <dgm:pt modelId="{92778CD7-583A-4F62-BB73-4BE7C2B8A6A9}" type="parTrans" cxnId="{9CEC946C-1AD7-4844-BC96-832D481BD3B7}">
      <dgm:prSet/>
      <dgm:spPr/>
      <dgm:t>
        <a:bodyPr/>
        <a:lstStyle/>
        <a:p>
          <a:endParaRPr lang="hr-HR"/>
        </a:p>
      </dgm:t>
    </dgm:pt>
    <dgm:pt modelId="{EB2C5A2E-FEA6-4570-B8A0-C59D73E8709B}" type="sibTrans" cxnId="{9CEC946C-1AD7-4844-BC96-832D481BD3B7}">
      <dgm:prSet/>
      <dgm:spPr/>
      <dgm:t>
        <a:bodyPr/>
        <a:lstStyle/>
        <a:p>
          <a:endParaRPr lang="hr-HR"/>
        </a:p>
      </dgm:t>
    </dgm:pt>
    <dgm:pt modelId="{2D75EAA8-4D03-4BE8-B120-B536638FF245}">
      <dgm:prSet custT="1"/>
      <dgm:spPr/>
      <dgm:t>
        <a:bodyPr/>
        <a:lstStyle/>
        <a:p>
          <a:r>
            <a:rPr lang="en-US" sz="1300"/>
            <a:t>poduzetnici </a:t>
          </a:r>
          <a:endParaRPr lang="hr-HR" sz="1300"/>
        </a:p>
        <a:p>
          <a:r>
            <a:rPr lang="en-US" sz="1300"/>
            <a:t>i/ili </a:t>
          </a:r>
          <a:endParaRPr lang="hr-HR" sz="1300"/>
        </a:p>
        <a:p>
          <a:r>
            <a:rPr lang="en-US" sz="1300"/>
            <a:t>OIŠZ</a:t>
          </a:r>
        </a:p>
      </dgm:t>
    </dgm:pt>
    <dgm:pt modelId="{3E122792-019E-4E61-8999-D22543DFF4F3}" type="parTrans" cxnId="{B779A42B-911B-4B2C-9706-3025BA85E8FA}">
      <dgm:prSet/>
      <dgm:spPr/>
      <dgm:t>
        <a:bodyPr/>
        <a:lstStyle/>
        <a:p>
          <a:endParaRPr lang="en-US"/>
        </a:p>
      </dgm:t>
    </dgm:pt>
    <dgm:pt modelId="{AA4EAED3-7541-4F77-B213-A398E7B6081C}" type="sibTrans" cxnId="{B779A42B-911B-4B2C-9706-3025BA85E8FA}">
      <dgm:prSet/>
      <dgm:spPr/>
      <dgm:t>
        <a:bodyPr/>
        <a:lstStyle/>
        <a:p>
          <a:endParaRPr lang="en-US"/>
        </a:p>
      </dgm:t>
    </dgm:pt>
    <dgm:pt modelId="{DD2CEB1D-B0BC-43A9-B08E-FC918E87135C}">
      <dgm:prSet custT="1"/>
      <dgm:spPr/>
      <dgm:t>
        <a:bodyPr/>
        <a:lstStyle/>
        <a:p>
          <a:r>
            <a:rPr lang="en-US" sz="1200"/>
            <a:t>poduzeća unutar iste grupe kojoj pripada i prijavitelj mogu sudjelovati kao partneri na Projektu (tzv. partner unutar grupe), </a:t>
          </a:r>
          <a:r>
            <a:rPr lang="hr-HR" sz="1200"/>
            <a:t>ali</a:t>
          </a:r>
          <a:r>
            <a:rPr lang="en-US" sz="1200"/>
            <a:t> prijavitelj ne može ostvariti bodove za učinkovitu suradnju u ocjeni kvalitete niti povećati intenzitet potpore za pojedinu fazu istraživanja i razvoja, jer takav partner za razliku od tzv. vanjskog partnera nema učinkovitu suradnju.</a:t>
          </a:r>
        </a:p>
      </dgm:t>
    </dgm:pt>
    <dgm:pt modelId="{F646B5F4-D56B-4C05-A6FB-4A423CFAA7C8}" type="parTrans" cxnId="{784EC75D-F4BF-4EC7-BB9D-09D27DD09A1B}">
      <dgm:prSet/>
      <dgm:spPr/>
      <dgm:t>
        <a:bodyPr/>
        <a:lstStyle/>
        <a:p>
          <a:endParaRPr lang="en-US"/>
        </a:p>
      </dgm:t>
    </dgm:pt>
    <dgm:pt modelId="{FBA4157A-CB11-496A-A9C0-DD0C43B1B4AC}" type="sibTrans" cxnId="{784EC75D-F4BF-4EC7-BB9D-09D27DD09A1B}">
      <dgm:prSet/>
      <dgm:spPr/>
      <dgm:t>
        <a:bodyPr/>
        <a:lstStyle/>
        <a:p>
          <a:endParaRPr lang="en-US"/>
        </a:p>
      </dgm:t>
    </dgm:pt>
    <dgm:pt modelId="{BC88E729-FAB7-4B45-AE37-41948AEDAB64}">
      <dgm:prSet custT="1"/>
      <dgm:spPr/>
      <dgm:t>
        <a:bodyPr/>
        <a:lstStyle/>
        <a:p>
          <a:r>
            <a:rPr lang="en-US" sz="1300"/>
            <a:t>partner poduzetnik koji nema sjedište, odnosno poslovnu jedinicu ili podružnicu u RH, može sudjelovati u Projektu s najviše 15% prihvatljivih troškova Projekta.</a:t>
          </a:r>
        </a:p>
      </dgm:t>
    </dgm:pt>
    <dgm:pt modelId="{7B239A61-3070-42BB-BFF4-5D4B23CA0A4A}" type="parTrans" cxnId="{D847B768-A27A-4AB9-95B8-296D71B0CA4B}">
      <dgm:prSet/>
      <dgm:spPr/>
      <dgm:t>
        <a:bodyPr/>
        <a:lstStyle/>
        <a:p>
          <a:endParaRPr lang="en-US"/>
        </a:p>
      </dgm:t>
    </dgm:pt>
    <dgm:pt modelId="{C2CE7D7C-DBE2-4CDB-B2BF-FFEEF44B411D}" type="sibTrans" cxnId="{D847B768-A27A-4AB9-95B8-296D71B0CA4B}">
      <dgm:prSet/>
      <dgm:spPr/>
      <dgm:t>
        <a:bodyPr/>
        <a:lstStyle/>
        <a:p>
          <a:endParaRPr lang="en-US"/>
        </a:p>
      </dgm:t>
    </dgm:pt>
    <dgm:pt modelId="{F2F7ED32-1126-4934-ACC1-C645E6B82355}">
      <dgm:prSet custT="1"/>
      <dgm:spPr/>
      <dgm:t>
        <a:bodyPr/>
        <a:lstStyle/>
        <a:p>
          <a:r>
            <a:rPr lang="en-US" sz="1300"/>
            <a:t>partner koji je OIŠZ mora dokazati da ispunjava kriterije za istraživačku organizaciju definirane Okvirom Zajednice za državne potpore za istraživanje i razvoj i inovacije</a:t>
          </a:r>
        </a:p>
      </dgm:t>
    </dgm:pt>
    <dgm:pt modelId="{4A7EC392-95AF-43DE-B5CD-B39FE28B429D}" type="parTrans" cxnId="{C023F0B0-2B72-4B03-8CBA-1624F8F2E13A}">
      <dgm:prSet/>
      <dgm:spPr/>
      <dgm:t>
        <a:bodyPr/>
        <a:lstStyle/>
        <a:p>
          <a:endParaRPr lang="en-US"/>
        </a:p>
      </dgm:t>
    </dgm:pt>
    <dgm:pt modelId="{8CC1A088-6CA0-47A0-A8F2-3B6EA432CFAB}" type="sibTrans" cxnId="{C023F0B0-2B72-4B03-8CBA-1624F8F2E13A}">
      <dgm:prSet/>
      <dgm:spPr/>
      <dgm:t>
        <a:bodyPr/>
        <a:lstStyle/>
        <a:p>
          <a:endParaRPr lang="en-US"/>
        </a:p>
      </dgm:t>
    </dgm:pt>
    <dgm:pt modelId="{5A951985-6398-4CBD-9EEC-A49889D8E500}" type="pres">
      <dgm:prSet presAssocID="{79377F74-8746-4835-B6F7-58FA7D20B060}" presName="CompostProcess" presStyleCnt="0">
        <dgm:presLayoutVars>
          <dgm:dir/>
          <dgm:resizeHandles val="exact"/>
        </dgm:presLayoutVars>
      </dgm:prSet>
      <dgm:spPr/>
    </dgm:pt>
    <dgm:pt modelId="{A8E5FDD1-F0DA-49DD-B55B-300ADBC82AA9}" type="pres">
      <dgm:prSet presAssocID="{79377F74-8746-4835-B6F7-58FA7D20B060}" presName="arrow" presStyleLbl="bgShp" presStyleIdx="0" presStyleCnt="1" custScaleX="114012" custScaleY="95365" custLinFactNeighborX="2894" custLinFactNeighborY="1267"/>
      <dgm:spPr/>
    </dgm:pt>
    <dgm:pt modelId="{8CA5D8E1-ED49-42A8-AD42-D4F29F79C474}" type="pres">
      <dgm:prSet presAssocID="{79377F74-8746-4835-B6F7-58FA7D20B060}" presName="linearProcess" presStyleCnt="0"/>
      <dgm:spPr/>
    </dgm:pt>
    <dgm:pt modelId="{62E256B2-E416-4AFD-B0A1-4CCBA6ABE884}" type="pres">
      <dgm:prSet presAssocID="{2D75EAA8-4D03-4BE8-B120-B536638FF245}" presName="textNode" presStyleLbl="node1" presStyleIdx="0" presStyleCnt="6" custScaleY="138059">
        <dgm:presLayoutVars>
          <dgm:bulletEnabled val="1"/>
        </dgm:presLayoutVars>
      </dgm:prSet>
      <dgm:spPr/>
    </dgm:pt>
    <dgm:pt modelId="{4F55FF28-8550-445D-A4D4-F960615BA2B1}" type="pres">
      <dgm:prSet presAssocID="{AA4EAED3-7541-4F77-B213-A398E7B6081C}" presName="sibTrans" presStyleCnt="0"/>
      <dgm:spPr/>
    </dgm:pt>
    <dgm:pt modelId="{22165388-4F33-46F8-A96E-1335667DFC34}" type="pres">
      <dgm:prSet presAssocID="{ED93EE1B-9F54-4949-91D9-4677F3B79AEA}" presName="textNode" presStyleLbl="node1" presStyleIdx="1" presStyleCnt="6" custScaleY="138059">
        <dgm:presLayoutVars>
          <dgm:bulletEnabled val="1"/>
        </dgm:presLayoutVars>
      </dgm:prSet>
      <dgm:spPr/>
    </dgm:pt>
    <dgm:pt modelId="{8D8C5F85-E11E-4033-9FBC-55BAE42EDABC}" type="pres">
      <dgm:prSet presAssocID="{20656545-36C8-408E-BB6E-51147D98D61B}" presName="sibTrans" presStyleCnt="0"/>
      <dgm:spPr/>
    </dgm:pt>
    <dgm:pt modelId="{9DF19E8C-D4A8-48FE-AE64-C03FDC3F1EB5}" type="pres">
      <dgm:prSet presAssocID="{4B8BB191-2FFD-4E80-A9A9-9F7A2AC0E469}" presName="textNode" presStyleLbl="node1" presStyleIdx="2" presStyleCnt="6" custScaleY="139520">
        <dgm:presLayoutVars>
          <dgm:bulletEnabled val="1"/>
        </dgm:presLayoutVars>
      </dgm:prSet>
      <dgm:spPr/>
    </dgm:pt>
    <dgm:pt modelId="{3B6C187C-30CF-48D2-8A0B-5DABCB78AA19}" type="pres">
      <dgm:prSet presAssocID="{EB2C5A2E-FEA6-4570-B8A0-C59D73E8709B}" presName="sibTrans" presStyleCnt="0"/>
      <dgm:spPr/>
    </dgm:pt>
    <dgm:pt modelId="{9AA80136-D949-4032-806E-0744C29CEDD3}" type="pres">
      <dgm:prSet presAssocID="{BC88E729-FAB7-4B45-AE37-41948AEDAB64}" presName="textNode" presStyleLbl="node1" presStyleIdx="3" presStyleCnt="6" custScaleY="142930" custLinFactNeighborX="-35500" custLinFactNeighborY="487">
        <dgm:presLayoutVars>
          <dgm:bulletEnabled val="1"/>
        </dgm:presLayoutVars>
      </dgm:prSet>
      <dgm:spPr/>
    </dgm:pt>
    <dgm:pt modelId="{9E7F1640-EDBC-41BF-B559-9B0FB7E47CF8}" type="pres">
      <dgm:prSet presAssocID="{C2CE7D7C-DBE2-4CDB-B2BF-FFEEF44B411D}" presName="sibTrans" presStyleCnt="0"/>
      <dgm:spPr/>
    </dgm:pt>
    <dgm:pt modelId="{0A367516-5D1A-4DCA-962C-BCCCAC5522C4}" type="pres">
      <dgm:prSet presAssocID="{DD2CEB1D-B0BC-43A9-B08E-FC918E87135C}" presName="textNode" presStyleLbl="node1" presStyleIdx="4" presStyleCnt="6" custScaleY="142930">
        <dgm:presLayoutVars>
          <dgm:bulletEnabled val="1"/>
        </dgm:presLayoutVars>
      </dgm:prSet>
      <dgm:spPr/>
    </dgm:pt>
    <dgm:pt modelId="{E2D098CA-7D4A-4B46-9E43-A67A846E1A51}" type="pres">
      <dgm:prSet presAssocID="{FBA4157A-CB11-496A-A9C0-DD0C43B1B4AC}" presName="sibTrans" presStyleCnt="0"/>
      <dgm:spPr/>
    </dgm:pt>
    <dgm:pt modelId="{24905D1D-18B1-40CE-9F9F-B655B7D4FFFE}" type="pres">
      <dgm:prSet presAssocID="{F2F7ED32-1126-4934-ACC1-C645E6B82355}" presName="textNode" presStyleLbl="node1" presStyleIdx="5" presStyleCnt="6" custScaleY="139033">
        <dgm:presLayoutVars>
          <dgm:bulletEnabled val="1"/>
        </dgm:presLayoutVars>
      </dgm:prSet>
      <dgm:spPr/>
    </dgm:pt>
  </dgm:ptLst>
  <dgm:cxnLst>
    <dgm:cxn modelId="{8E0A8D1C-1772-4F00-8453-791D8914BFFF}" type="presOf" srcId="{BC88E729-FAB7-4B45-AE37-41948AEDAB64}" destId="{9AA80136-D949-4032-806E-0744C29CEDD3}" srcOrd="0" destOrd="0" presId="urn:microsoft.com/office/officeart/2005/8/layout/hProcess9"/>
    <dgm:cxn modelId="{B779A42B-911B-4B2C-9706-3025BA85E8FA}" srcId="{79377F74-8746-4835-B6F7-58FA7D20B060}" destId="{2D75EAA8-4D03-4BE8-B120-B536638FF245}" srcOrd="0" destOrd="0" parTransId="{3E122792-019E-4E61-8999-D22543DFF4F3}" sibTransId="{AA4EAED3-7541-4F77-B213-A398E7B6081C}"/>
    <dgm:cxn modelId="{BA38963B-A673-4092-9340-6A11105172BC}" type="presOf" srcId="{F2F7ED32-1126-4934-ACC1-C645E6B82355}" destId="{24905D1D-18B1-40CE-9F9F-B655B7D4FFFE}" srcOrd="0" destOrd="0" presId="urn:microsoft.com/office/officeart/2005/8/layout/hProcess9"/>
    <dgm:cxn modelId="{784EC75D-F4BF-4EC7-BB9D-09D27DD09A1B}" srcId="{79377F74-8746-4835-B6F7-58FA7D20B060}" destId="{DD2CEB1D-B0BC-43A9-B08E-FC918E87135C}" srcOrd="4" destOrd="0" parTransId="{F646B5F4-D56B-4C05-A6FB-4A423CFAA7C8}" sibTransId="{FBA4157A-CB11-496A-A9C0-DD0C43B1B4AC}"/>
    <dgm:cxn modelId="{D847B768-A27A-4AB9-95B8-296D71B0CA4B}" srcId="{79377F74-8746-4835-B6F7-58FA7D20B060}" destId="{BC88E729-FAB7-4B45-AE37-41948AEDAB64}" srcOrd="3" destOrd="0" parTransId="{7B239A61-3070-42BB-BFF4-5D4B23CA0A4A}" sibTransId="{C2CE7D7C-DBE2-4CDB-B2BF-FFEEF44B411D}"/>
    <dgm:cxn modelId="{9CEC946C-1AD7-4844-BC96-832D481BD3B7}" srcId="{79377F74-8746-4835-B6F7-58FA7D20B060}" destId="{4B8BB191-2FFD-4E80-A9A9-9F7A2AC0E469}" srcOrd="2" destOrd="0" parTransId="{92778CD7-583A-4F62-BB73-4BE7C2B8A6A9}" sibTransId="{EB2C5A2E-FEA6-4570-B8A0-C59D73E8709B}"/>
    <dgm:cxn modelId="{72DA7E4D-8122-45ED-9193-6CDAB72FD8F4}" type="presOf" srcId="{4B8BB191-2FFD-4E80-A9A9-9F7A2AC0E469}" destId="{9DF19E8C-D4A8-48FE-AE64-C03FDC3F1EB5}" srcOrd="0" destOrd="0" presId="urn:microsoft.com/office/officeart/2005/8/layout/hProcess9"/>
    <dgm:cxn modelId="{41E44396-723A-4A7B-8276-384294DEB6EF}" srcId="{79377F74-8746-4835-B6F7-58FA7D20B060}" destId="{ED93EE1B-9F54-4949-91D9-4677F3B79AEA}" srcOrd="1" destOrd="0" parTransId="{054DEEE8-4EA3-4863-AF31-70354A8E9F28}" sibTransId="{20656545-36C8-408E-BB6E-51147D98D61B}"/>
    <dgm:cxn modelId="{9145E1A2-1C5C-471A-B65A-C353EA6567FD}" type="presOf" srcId="{DD2CEB1D-B0BC-43A9-B08E-FC918E87135C}" destId="{0A367516-5D1A-4DCA-962C-BCCCAC5522C4}" srcOrd="0" destOrd="0" presId="urn:microsoft.com/office/officeart/2005/8/layout/hProcess9"/>
    <dgm:cxn modelId="{6C8787AA-0E49-49F1-B01C-19CF6CB9774C}" type="presOf" srcId="{79377F74-8746-4835-B6F7-58FA7D20B060}" destId="{5A951985-6398-4CBD-9EEC-A49889D8E500}" srcOrd="0" destOrd="0" presId="urn:microsoft.com/office/officeart/2005/8/layout/hProcess9"/>
    <dgm:cxn modelId="{CD88B0B0-245B-434B-867F-4607E4FB0B90}" type="presOf" srcId="{ED93EE1B-9F54-4949-91D9-4677F3B79AEA}" destId="{22165388-4F33-46F8-A96E-1335667DFC34}" srcOrd="0" destOrd="0" presId="urn:microsoft.com/office/officeart/2005/8/layout/hProcess9"/>
    <dgm:cxn modelId="{C023F0B0-2B72-4B03-8CBA-1624F8F2E13A}" srcId="{79377F74-8746-4835-B6F7-58FA7D20B060}" destId="{F2F7ED32-1126-4934-ACC1-C645E6B82355}" srcOrd="5" destOrd="0" parTransId="{4A7EC392-95AF-43DE-B5CD-B39FE28B429D}" sibTransId="{8CC1A088-6CA0-47A0-A8F2-3B6EA432CFAB}"/>
    <dgm:cxn modelId="{D62BDAC6-4949-40E9-9914-B7E55752DF78}" type="presOf" srcId="{2D75EAA8-4D03-4BE8-B120-B536638FF245}" destId="{62E256B2-E416-4AFD-B0A1-4CCBA6ABE884}" srcOrd="0" destOrd="0" presId="urn:microsoft.com/office/officeart/2005/8/layout/hProcess9"/>
    <dgm:cxn modelId="{1451E619-BB29-47D1-9538-2DAB189E01EA}" type="presParOf" srcId="{5A951985-6398-4CBD-9EEC-A49889D8E500}" destId="{A8E5FDD1-F0DA-49DD-B55B-300ADBC82AA9}" srcOrd="0" destOrd="0" presId="urn:microsoft.com/office/officeart/2005/8/layout/hProcess9"/>
    <dgm:cxn modelId="{D3391620-1D73-4C9C-BB7D-7660EDB7EDD2}" type="presParOf" srcId="{5A951985-6398-4CBD-9EEC-A49889D8E500}" destId="{8CA5D8E1-ED49-42A8-AD42-D4F29F79C474}" srcOrd="1" destOrd="0" presId="urn:microsoft.com/office/officeart/2005/8/layout/hProcess9"/>
    <dgm:cxn modelId="{1DEF1977-726C-4FE5-92AE-A386FA5CF93C}" type="presParOf" srcId="{8CA5D8E1-ED49-42A8-AD42-D4F29F79C474}" destId="{62E256B2-E416-4AFD-B0A1-4CCBA6ABE884}" srcOrd="0" destOrd="0" presId="urn:microsoft.com/office/officeart/2005/8/layout/hProcess9"/>
    <dgm:cxn modelId="{79495882-4F8C-45AC-821E-19CC3C94B00E}" type="presParOf" srcId="{8CA5D8E1-ED49-42A8-AD42-D4F29F79C474}" destId="{4F55FF28-8550-445D-A4D4-F960615BA2B1}" srcOrd="1" destOrd="0" presId="urn:microsoft.com/office/officeart/2005/8/layout/hProcess9"/>
    <dgm:cxn modelId="{548E4869-6B25-49D3-96F1-9D93685B55E4}" type="presParOf" srcId="{8CA5D8E1-ED49-42A8-AD42-D4F29F79C474}" destId="{22165388-4F33-46F8-A96E-1335667DFC34}" srcOrd="2" destOrd="0" presId="urn:microsoft.com/office/officeart/2005/8/layout/hProcess9"/>
    <dgm:cxn modelId="{3AFB8910-86AE-48F0-8335-6A3D19075775}" type="presParOf" srcId="{8CA5D8E1-ED49-42A8-AD42-D4F29F79C474}" destId="{8D8C5F85-E11E-4033-9FBC-55BAE42EDABC}" srcOrd="3" destOrd="0" presId="urn:microsoft.com/office/officeart/2005/8/layout/hProcess9"/>
    <dgm:cxn modelId="{B6704CB1-4537-453D-B967-0163A0C08E5E}" type="presParOf" srcId="{8CA5D8E1-ED49-42A8-AD42-D4F29F79C474}" destId="{9DF19E8C-D4A8-48FE-AE64-C03FDC3F1EB5}" srcOrd="4" destOrd="0" presId="urn:microsoft.com/office/officeart/2005/8/layout/hProcess9"/>
    <dgm:cxn modelId="{1B6929B9-C0F0-4854-B73B-A8A2DB0E2F12}" type="presParOf" srcId="{8CA5D8E1-ED49-42A8-AD42-D4F29F79C474}" destId="{3B6C187C-30CF-48D2-8A0B-5DABCB78AA19}" srcOrd="5" destOrd="0" presId="urn:microsoft.com/office/officeart/2005/8/layout/hProcess9"/>
    <dgm:cxn modelId="{31D01690-31E7-4028-B1A5-FDA96BDB5E4E}" type="presParOf" srcId="{8CA5D8E1-ED49-42A8-AD42-D4F29F79C474}" destId="{9AA80136-D949-4032-806E-0744C29CEDD3}" srcOrd="6" destOrd="0" presId="urn:microsoft.com/office/officeart/2005/8/layout/hProcess9"/>
    <dgm:cxn modelId="{53F49353-CAF4-4728-8CC9-E458AD461E77}" type="presParOf" srcId="{8CA5D8E1-ED49-42A8-AD42-D4F29F79C474}" destId="{9E7F1640-EDBC-41BF-B559-9B0FB7E47CF8}" srcOrd="7" destOrd="0" presId="urn:microsoft.com/office/officeart/2005/8/layout/hProcess9"/>
    <dgm:cxn modelId="{B300ACE3-838E-4C33-8C39-5AF14BFD9CF7}" type="presParOf" srcId="{8CA5D8E1-ED49-42A8-AD42-D4F29F79C474}" destId="{0A367516-5D1A-4DCA-962C-BCCCAC5522C4}" srcOrd="8" destOrd="0" presId="urn:microsoft.com/office/officeart/2005/8/layout/hProcess9"/>
    <dgm:cxn modelId="{1C396BEC-18E5-4764-B837-BDAEEAAE0E4E}" type="presParOf" srcId="{8CA5D8E1-ED49-42A8-AD42-D4F29F79C474}" destId="{E2D098CA-7D4A-4B46-9E43-A67A846E1A51}" srcOrd="9" destOrd="0" presId="urn:microsoft.com/office/officeart/2005/8/layout/hProcess9"/>
    <dgm:cxn modelId="{844BB015-094C-41F5-9A8B-E19186E42CD4}" type="presParOf" srcId="{8CA5D8E1-ED49-42A8-AD42-D4F29F79C474}" destId="{24905D1D-18B1-40CE-9F9F-B655B7D4FFF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BEC2C1-341E-4F55-8D24-05C126C53A48}"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FAE76092-3448-466F-9307-D6652276EA24}">
      <dgm:prSet custT="1"/>
      <dgm:spPr/>
      <dgm:t>
        <a:bodyPr/>
        <a:lstStyle/>
        <a:p>
          <a:r>
            <a:rPr lang="en-US" sz="1600" dirty="0" err="1">
              <a:latin typeface="+mn-lt"/>
            </a:rPr>
            <a:t>Predstečajni</a:t>
          </a:r>
          <a:r>
            <a:rPr lang="en-US" sz="1600" dirty="0">
              <a:latin typeface="+mn-lt"/>
            </a:rPr>
            <a:t> </a:t>
          </a:r>
          <a:r>
            <a:rPr lang="en-US" sz="1600" dirty="0" err="1">
              <a:latin typeface="+mn-lt"/>
            </a:rPr>
            <a:t>postupak</a:t>
          </a:r>
          <a:r>
            <a:rPr lang="en-US" sz="1600" dirty="0">
              <a:latin typeface="+mn-lt"/>
            </a:rPr>
            <a:t>, </a:t>
          </a:r>
          <a:r>
            <a:rPr lang="en-US" sz="1600" dirty="0" err="1">
              <a:latin typeface="+mn-lt"/>
            </a:rPr>
            <a:t>stečajni</a:t>
          </a:r>
          <a:r>
            <a:rPr lang="en-US" sz="1600" dirty="0">
              <a:latin typeface="+mn-lt"/>
            </a:rPr>
            <a:t> </a:t>
          </a:r>
          <a:r>
            <a:rPr lang="en-US" sz="1600" dirty="0" err="1">
              <a:latin typeface="+mn-lt"/>
            </a:rPr>
            <a:t>postupak</a:t>
          </a:r>
          <a:endParaRPr lang="en-US" sz="1600" dirty="0">
            <a:latin typeface="+mn-lt"/>
          </a:endParaRPr>
        </a:p>
      </dgm:t>
    </dgm:pt>
    <dgm:pt modelId="{42EB12B7-D53B-463F-BE4D-484712645EA8}" type="parTrans" cxnId="{7291C0DA-7205-49C5-8F50-21D53A470CC9}">
      <dgm:prSet/>
      <dgm:spPr/>
      <dgm:t>
        <a:bodyPr/>
        <a:lstStyle/>
        <a:p>
          <a:endParaRPr lang="en-US" sz="1600">
            <a:latin typeface="Century Gothic" panose="020B0502020202020204" pitchFamily="34" charset="0"/>
          </a:endParaRPr>
        </a:p>
      </dgm:t>
    </dgm:pt>
    <dgm:pt modelId="{ED9F0E30-AD21-49C1-B841-B6D6ED16F864}" type="sibTrans" cxnId="{7291C0DA-7205-49C5-8F50-21D53A470CC9}">
      <dgm:prSet custT="1"/>
      <dgm:spPr/>
      <dgm:t>
        <a:bodyPr/>
        <a:lstStyle/>
        <a:p>
          <a:endParaRPr lang="en-US" sz="1600">
            <a:latin typeface="Century Gothic" panose="020B0502020202020204" pitchFamily="34" charset="0"/>
          </a:endParaRPr>
        </a:p>
      </dgm:t>
    </dgm:pt>
    <dgm:pt modelId="{1CB3EDC5-9D23-429C-BEC2-1142EB5F38F9}">
      <dgm:prSet custT="1"/>
      <dgm:spPr/>
      <dgm:t>
        <a:bodyPr/>
        <a:lstStyle/>
        <a:p>
          <a:r>
            <a:rPr lang="en-US" sz="1600" dirty="0" err="1">
              <a:latin typeface="+mn-lt"/>
            </a:rPr>
            <a:t>Pravomoćna</a:t>
          </a:r>
          <a:r>
            <a:rPr lang="en-US" sz="1600" dirty="0">
              <a:latin typeface="+mn-lt"/>
            </a:rPr>
            <a:t> </a:t>
          </a:r>
          <a:r>
            <a:rPr lang="en-US" sz="1600" dirty="0" err="1">
              <a:latin typeface="+mn-lt"/>
            </a:rPr>
            <a:t>osuđujuća</a:t>
          </a:r>
          <a:r>
            <a:rPr lang="en-US" sz="1600" dirty="0">
              <a:latin typeface="+mn-lt"/>
            </a:rPr>
            <a:t> </a:t>
          </a:r>
          <a:r>
            <a:rPr lang="en-US" sz="1600" dirty="0" err="1">
              <a:latin typeface="+mn-lt"/>
            </a:rPr>
            <a:t>presuda</a:t>
          </a:r>
          <a:r>
            <a:rPr lang="en-US" sz="1600" dirty="0">
              <a:latin typeface="+mn-lt"/>
            </a:rPr>
            <a:t> za </a:t>
          </a:r>
          <a:r>
            <a:rPr lang="en-US" sz="1600" dirty="0" err="1">
              <a:latin typeface="+mn-lt"/>
            </a:rPr>
            <a:t>određena</a:t>
          </a:r>
          <a:r>
            <a:rPr lang="en-US" sz="1600" dirty="0">
              <a:latin typeface="+mn-lt"/>
            </a:rPr>
            <a:t> </a:t>
          </a:r>
          <a:r>
            <a:rPr lang="en-US" sz="1600" dirty="0" err="1">
              <a:latin typeface="+mn-lt"/>
            </a:rPr>
            <a:t>KD</a:t>
          </a:r>
          <a:endParaRPr lang="en-US" sz="1600" dirty="0">
            <a:latin typeface="+mn-lt"/>
          </a:endParaRPr>
        </a:p>
      </dgm:t>
    </dgm:pt>
    <dgm:pt modelId="{5F4D853E-95D4-46CC-8CC1-3300BC43BB76}" type="parTrans" cxnId="{F333CAB8-961C-4274-8C64-01C686C61853}">
      <dgm:prSet/>
      <dgm:spPr/>
      <dgm:t>
        <a:bodyPr/>
        <a:lstStyle/>
        <a:p>
          <a:endParaRPr lang="en-US" sz="1600">
            <a:latin typeface="Century Gothic" panose="020B0502020202020204" pitchFamily="34" charset="0"/>
          </a:endParaRPr>
        </a:p>
      </dgm:t>
    </dgm:pt>
    <dgm:pt modelId="{58543940-969E-48E0-8FF0-3DD833CC2E1D}" type="sibTrans" cxnId="{F333CAB8-961C-4274-8C64-01C686C61853}">
      <dgm:prSet custT="1"/>
      <dgm:spPr/>
      <dgm:t>
        <a:bodyPr/>
        <a:lstStyle/>
        <a:p>
          <a:endParaRPr lang="en-US" sz="1600">
            <a:latin typeface="Century Gothic" panose="020B0502020202020204" pitchFamily="34" charset="0"/>
          </a:endParaRPr>
        </a:p>
      </dgm:t>
    </dgm:pt>
    <dgm:pt modelId="{606C159A-2CAA-4197-8F1E-69BF0FFBCCFA}">
      <dgm:prSet custT="1"/>
      <dgm:spPr/>
      <dgm:t>
        <a:bodyPr/>
        <a:lstStyle/>
        <a:p>
          <a:r>
            <a:rPr lang="hr-HR" sz="1600">
              <a:latin typeface="+mn-lt"/>
            </a:rPr>
            <a:t>Kršenje etičkih standarda profesije</a:t>
          </a:r>
          <a:endParaRPr lang="en-US" sz="1600">
            <a:latin typeface="+mn-lt"/>
          </a:endParaRPr>
        </a:p>
      </dgm:t>
    </dgm:pt>
    <dgm:pt modelId="{204C81BB-F992-4D89-97A8-56D5052EBEC5}" type="parTrans" cxnId="{68AE4A83-9774-4B8A-A862-E3F8EC0C5E66}">
      <dgm:prSet/>
      <dgm:spPr/>
      <dgm:t>
        <a:bodyPr/>
        <a:lstStyle/>
        <a:p>
          <a:endParaRPr lang="en-US" sz="1600">
            <a:latin typeface="Century Gothic" panose="020B0502020202020204" pitchFamily="34" charset="0"/>
          </a:endParaRPr>
        </a:p>
      </dgm:t>
    </dgm:pt>
    <dgm:pt modelId="{48C19E48-5202-49E9-842F-182FD10307C3}" type="sibTrans" cxnId="{68AE4A83-9774-4B8A-A862-E3F8EC0C5E66}">
      <dgm:prSet custT="1"/>
      <dgm:spPr/>
      <dgm:t>
        <a:bodyPr/>
        <a:lstStyle/>
        <a:p>
          <a:endParaRPr lang="en-US" sz="1600">
            <a:latin typeface="Century Gothic" panose="020B0502020202020204" pitchFamily="34" charset="0"/>
          </a:endParaRPr>
        </a:p>
      </dgm:t>
    </dgm:pt>
    <dgm:pt modelId="{243E70D8-C87F-42E0-9148-7807A52F2E4D}">
      <dgm:prSet custT="1"/>
      <dgm:spPr/>
      <dgm:t>
        <a:bodyPr/>
        <a:lstStyle/>
        <a:p>
          <a:r>
            <a:rPr lang="hr-HR" sz="1600">
              <a:latin typeface="+mn-lt"/>
            </a:rPr>
            <a:t>Pravomoćna presuda za povredu načela Ugovora o EU I Povelje EU </a:t>
          </a:r>
          <a:endParaRPr lang="en-US" sz="1600">
            <a:latin typeface="+mn-lt"/>
          </a:endParaRPr>
        </a:p>
      </dgm:t>
    </dgm:pt>
    <dgm:pt modelId="{6D327D72-A1CE-437D-AD78-7609AD54674C}" type="parTrans" cxnId="{2B0D27CD-AA62-4580-997A-BB9605950220}">
      <dgm:prSet/>
      <dgm:spPr/>
      <dgm:t>
        <a:bodyPr/>
        <a:lstStyle/>
        <a:p>
          <a:endParaRPr lang="en-US" sz="1600">
            <a:latin typeface="Century Gothic" panose="020B0502020202020204" pitchFamily="34" charset="0"/>
          </a:endParaRPr>
        </a:p>
      </dgm:t>
    </dgm:pt>
    <dgm:pt modelId="{274B85E0-4FE4-4C11-9C98-E718C95ABA1A}" type="sibTrans" cxnId="{2B0D27CD-AA62-4580-997A-BB9605950220}">
      <dgm:prSet custT="1"/>
      <dgm:spPr/>
      <dgm:t>
        <a:bodyPr/>
        <a:lstStyle/>
        <a:p>
          <a:endParaRPr lang="en-US" sz="1600">
            <a:latin typeface="Century Gothic" panose="020B0502020202020204" pitchFamily="34" charset="0"/>
          </a:endParaRPr>
        </a:p>
      </dgm:t>
    </dgm:pt>
    <dgm:pt modelId="{709B22F7-B008-4AFF-B3BC-29CCD227DCEA}">
      <dgm:prSet custT="1"/>
      <dgm:spPr/>
      <dgm:t>
        <a:bodyPr/>
        <a:lstStyle/>
        <a:p>
          <a:r>
            <a:rPr lang="hr-HR" sz="1600" dirty="0">
              <a:latin typeface="+mn-lt"/>
            </a:rPr>
            <a:t>Neispunjenje isplate plaće zaposlenicima, doprinosa</a:t>
          </a:r>
          <a:r>
            <a:rPr lang="en-US" sz="1600" dirty="0">
              <a:latin typeface="+mn-lt"/>
            </a:rPr>
            <a:t>, </a:t>
          </a:r>
          <a:r>
            <a:rPr lang="en-US" sz="1600" dirty="0" err="1">
              <a:latin typeface="+mn-lt"/>
            </a:rPr>
            <a:t>poreza</a:t>
          </a:r>
          <a:endParaRPr lang="en-US" sz="1600" dirty="0">
            <a:latin typeface="+mn-lt"/>
          </a:endParaRPr>
        </a:p>
      </dgm:t>
    </dgm:pt>
    <dgm:pt modelId="{179EDA67-6F34-424F-AA82-3231C7F22F7E}" type="parTrans" cxnId="{A786190F-1318-406D-9EF8-51EBDCED91B9}">
      <dgm:prSet/>
      <dgm:spPr/>
      <dgm:t>
        <a:bodyPr/>
        <a:lstStyle/>
        <a:p>
          <a:endParaRPr lang="en-US" sz="1600">
            <a:latin typeface="Century Gothic" panose="020B0502020202020204" pitchFamily="34" charset="0"/>
          </a:endParaRPr>
        </a:p>
      </dgm:t>
    </dgm:pt>
    <dgm:pt modelId="{00E365FA-2A2B-4E5E-A299-38A90BDDFA5A}" type="sibTrans" cxnId="{A786190F-1318-406D-9EF8-51EBDCED91B9}">
      <dgm:prSet custT="1"/>
      <dgm:spPr/>
      <dgm:t>
        <a:bodyPr/>
        <a:lstStyle/>
        <a:p>
          <a:endParaRPr lang="en-US" sz="1600">
            <a:latin typeface="Century Gothic" panose="020B0502020202020204" pitchFamily="34" charset="0"/>
          </a:endParaRPr>
        </a:p>
      </dgm:t>
    </dgm:pt>
    <dgm:pt modelId="{55C46892-E0A6-4A1E-944F-7DEEF9970BBF}">
      <dgm:prSet custT="1"/>
      <dgm:spPr/>
      <dgm:t>
        <a:bodyPr/>
        <a:lstStyle/>
        <a:p>
          <a:r>
            <a:rPr lang="hr-HR" sz="1500" dirty="0">
              <a:latin typeface="+mn-lt"/>
            </a:rPr>
            <a:t>Osnivanje fiktivnog gospodarskog subjekta radi izbjegavanja obaveza</a:t>
          </a:r>
          <a:endParaRPr lang="en-US" sz="1500" dirty="0">
            <a:latin typeface="+mn-lt"/>
          </a:endParaRPr>
        </a:p>
      </dgm:t>
    </dgm:pt>
    <dgm:pt modelId="{6B52645F-26A8-4B80-AFC1-0F86CB90064B}" type="parTrans" cxnId="{2D96DB53-C873-48F4-84B8-A95717C9E360}">
      <dgm:prSet/>
      <dgm:spPr/>
      <dgm:t>
        <a:bodyPr/>
        <a:lstStyle/>
        <a:p>
          <a:endParaRPr lang="en-US" sz="1600">
            <a:latin typeface="Century Gothic" panose="020B0502020202020204" pitchFamily="34" charset="0"/>
          </a:endParaRPr>
        </a:p>
      </dgm:t>
    </dgm:pt>
    <dgm:pt modelId="{E827B629-3BC9-4143-B0C3-D242A4136FDD}" type="sibTrans" cxnId="{2D96DB53-C873-48F4-84B8-A95717C9E360}">
      <dgm:prSet custT="1"/>
      <dgm:spPr/>
      <dgm:t>
        <a:bodyPr/>
        <a:lstStyle/>
        <a:p>
          <a:endParaRPr lang="en-US" sz="1600">
            <a:latin typeface="Century Gothic" panose="020B0502020202020204" pitchFamily="34" charset="0"/>
          </a:endParaRPr>
        </a:p>
      </dgm:t>
    </dgm:pt>
    <dgm:pt modelId="{5FB91BD1-36F0-44EC-BCA1-8F136552334F}">
      <dgm:prSet custT="1"/>
      <dgm:spPr/>
      <dgm:t>
        <a:bodyPr/>
        <a:lstStyle/>
        <a:p>
          <a:r>
            <a:rPr lang="en-US" sz="1600" err="1">
              <a:latin typeface="+mn-lt"/>
            </a:rPr>
            <a:t>Sukob</a:t>
          </a:r>
          <a:r>
            <a:rPr lang="en-US" sz="1600">
              <a:latin typeface="+mn-lt"/>
            </a:rPr>
            <a:t> </a:t>
          </a:r>
          <a:r>
            <a:rPr lang="en-US" sz="1600" err="1">
              <a:latin typeface="+mn-lt"/>
            </a:rPr>
            <a:t>interesa</a:t>
          </a:r>
          <a:endParaRPr lang="en-US" sz="1600">
            <a:latin typeface="+mn-lt"/>
          </a:endParaRPr>
        </a:p>
      </dgm:t>
    </dgm:pt>
    <dgm:pt modelId="{BF8D1AA0-02C9-4108-9DFE-C13E068139B4}" type="parTrans" cxnId="{7AC0E925-264A-43AB-8113-BCCF65C61405}">
      <dgm:prSet/>
      <dgm:spPr/>
      <dgm:t>
        <a:bodyPr/>
        <a:lstStyle/>
        <a:p>
          <a:endParaRPr lang="en-US" sz="1600">
            <a:latin typeface="Century Gothic" panose="020B0502020202020204" pitchFamily="34" charset="0"/>
          </a:endParaRPr>
        </a:p>
      </dgm:t>
    </dgm:pt>
    <dgm:pt modelId="{610B6E91-40F9-42DA-B5D0-68C2B14CFB10}" type="sibTrans" cxnId="{7AC0E925-264A-43AB-8113-BCCF65C61405}">
      <dgm:prSet custT="1"/>
      <dgm:spPr/>
      <dgm:t>
        <a:bodyPr/>
        <a:lstStyle/>
        <a:p>
          <a:endParaRPr lang="en-US" sz="1600">
            <a:latin typeface="Century Gothic" panose="020B0502020202020204" pitchFamily="34" charset="0"/>
          </a:endParaRPr>
        </a:p>
      </dgm:t>
    </dgm:pt>
    <dgm:pt modelId="{323A425F-5FB0-46F6-A36A-761C4B264BD7}">
      <dgm:prSet custT="1"/>
      <dgm:spPr/>
      <dgm:t>
        <a:bodyPr/>
        <a:lstStyle/>
        <a:p>
          <a:r>
            <a:rPr lang="en-US" sz="1600" dirty="0" err="1">
              <a:latin typeface="+mn-lt"/>
            </a:rPr>
            <a:t>Neispunjavanje</a:t>
          </a:r>
          <a:r>
            <a:rPr lang="en-US" sz="1600" dirty="0">
              <a:latin typeface="+mn-lt"/>
            </a:rPr>
            <a:t> </a:t>
          </a:r>
          <a:r>
            <a:rPr lang="en-US" sz="1600" dirty="0" err="1">
              <a:latin typeface="+mn-lt"/>
            </a:rPr>
            <a:t>obveza</a:t>
          </a:r>
          <a:r>
            <a:rPr lang="en-US" sz="1600" dirty="0">
              <a:latin typeface="+mn-lt"/>
            </a:rPr>
            <a:t> u </a:t>
          </a:r>
          <a:r>
            <a:rPr lang="en-US" sz="1600" dirty="0" err="1">
              <a:latin typeface="+mn-lt"/>
            </a:rPr>
            <a:t>skladu</a:t>
          </a:r>
          <a:r>
            <a:rPr lang="en-US" sz="1600" dirty="0">
              <a:latin typeface="+mn-lt"/>
            </a:rPr>
            <a:t> s </a:t>
          </a:r>
          <a:r>
            <a:rPr lang="en-US" sz="1600" dirty="0" err="1">
              <a:latin typeface="+mn-lt"/>
            </a:rPr>
            <a:t>naloženim</a:t>
          </a:r>
          <a:r>
            <a:rPr lang="en-US" sz="1600" dirty="0">
              <a:latin typeface="+mn-lt"/>
            </a:rPr>
            <a:t> </a:t>
          </a:r>
          <a:r>
            <a:rPr lang="en-US" sz="1600" dirty="0" err="1">
              <a:latin typeface="+mn-lt"/>
            </a:rPr>
            <a:t>povratom</a:t>
          </a:r>
          <a:endParaRPr lang="en-US" sz="1600" dirty="0">
            <a:latin typeface="+mn-lt"/>
          </a:endParaRPr>
        </a:p>
      </dgm:t>
    </dgm:pt>
    <dgm:pt modelId="{82CE7D6F-E12B-4593-BE33-8C3AD1AE9D73}" type="parTrans" cxnId="{A2D61868-34CC-4F2C-B5B4-1CA283E3522A}">
      <dgm:prSet/>
      <dgm:spPr/>
      <dgm:t>
        <a:bodyPr/>
        <a:lstStyle/>
        <a:p>
          <a:endParaRPr lang="en-US" sz="1600">
            <a:latin typeface="Century Gothic" panose="020B0502020202020204" pitchFamily="34" charset="0"/>
          </a:endParaRPr>
        </a:p>
      </dgm:t>
    </dgm:pt>
    <dgm:pt modelId="{125C0DAE-E5F6-463C-9338-55E570C5CA55}" type="sibTrans" cxnId="{A2D61868-34CC-4F2C-B5B4-1CA283E3522A}">
      <dgm:prSet custT="1"/>
      <dgm:spPr/>
      <dgm:t>
        <a:bodyPr/>
        <a:lstStyle/>
        <a:p>
          <a:endParaRPr lang="en-US" sz="1600">
            <a:latin typeface="Century Gothic" panose="020B0502020202020204" pitchFamily="34" charset="0"/>
          </a:endParaRPr>
        </a:p>
      </dgm:t>
    </dgm:pt>
    <dgm:pt modelId="{296886FF-9B98-4A3C-A214-43964E90EA89}">
      <dgm:prSet custT="1"/>
      <dgm:spPr/>
      <dgm:t>
        <a:bodyPr/>
        <a:lstStyle/>
        <a:p>
          <a:r>
            <a:rPr lang="en-US" sz="1600" dirty="0" err="1">
              <a:latin typeface="+mn-lt"/>
            </a:rPr>
            <a:t>Nije</a:t>
          </a:r>
          <a:r>
            <a:rPr lang="en-US" sz="1600" dirty="0">
              <a:latin typeface="+mn-lt"/>
            </a:rPr>
            <a:t> </a:t>
          </a:r>
          <a:r>
            <a:rPr lang="en-US" sz="1600" dirty="0" err="1">
              <a:latin typeface="+mn-lt"/>
            </a:rPr>
            <a:t>registriran</a:t>
          </a:r>
          <a:r>
            <a:rPr lang="en-US" sz="1600" dirty="0">
              <a:latin typeface="+mn-lt"/>
            </a:rPr>
            <a:t> za </a:t>
          </a:r>
          <a:r>
            <a:rPr lang="en-US" sz="1600" dirty="0" err="1">
              <a:latin typeface="+mn-lt"/>
            </a:rPr>
            <a:t>prihvatljive</a:t>
          </a:r>
          <a:r>
            <a:rPr lang="en-US" sz="1600" dirty="0">
              <a:latin typeface="+mn-lt"/>
            </a:rPr>
            <a:t> </a:t>
          </a:r>
          <a:r>
            <a:rPr lang="en-US" sz="1600" dirty="0" err="1">
              <a:latin typeface="+mn-lt"/>
            </a:rPr>
            <a:t>djelatnosti</a:t>
          </a:r>
          <a:r>
            <a:rPr lang="en-US" sz="1600" dirty="0">
              <a:latin typeface="+mn-lt"/>
            </a:rPr>
            <a:t> u </a:t>
          </a:r>
          <a:r>
            <a:rPr lang="en-US" sz="1600" dirty="0" err="1">
              <a:latin typeface="+mn-lt"/>
            </a:rPr>
            <a:t>kojima</a:t>
          </a:r>
          <a:r>
            <a:rPr lang="en-US" sz="1600" dirty="0">
              <a:latin typeface="+mn-lt"/>
            </a:rPr>
            <a:t> </a:t>
          </a:r>
          <a:r>
            <a:rPr lang="en-US" sz="1600" dirty="0" err="1">
              <a:latin typeface="+mn-lt"/>
            </a:rPr>
            <a:t>provodi</a:t>
          </a:r>
          <a:r>
            <a:rPr lang="en-US" sz="1600" dirty="0">
              <a:latin typeface="+mn-lt"/>
            </a:rPr>
            <a:t> </a:t>
          </a:r>
          <a:r>
            <a:rPr lang="en-US" sz="1600" dirty="0" err="1">
              <a:latin typeface="+mn-lt"/>
            </a:rPr>
            <a:t>projekt</a:t>
          </a:r>
          <a:endParaRPr lang="en-US" sz="1600" dirty="0">
            <a:latin typeface="+mn-lt"/>
          </a:endParaRPr>
        </a:p>
      </dgm:t>
    </dgm:pt>
    <dgm:pt modelId="{BAAC12A5-8363-45E0-9082-45C16C4DF589}" type="parTrans" cxnId="{43F6353E-E7B7-4EB1-A3EE-7A95C20B7699}">
      <dgm:prSet/>
      <dgm:spPr/>
      <dgm:t>
        <a:bodyPr/>
        <a:lstStyle/>
        <a:p>
          <a:endParaRPr lang="en-US" sz="1600">
            <a:latin typeface="Century Gothic" panose="020B0502020202020204" pitchFamily="34" charset="0"/>
          </a:endParaRPr>
        </a:p>
      </dgm:t>
    </dgm:pt>
    <dgm:pt modelId="{EBBCA146-8E1A-49C5-A806-E98897019372}" type="sibTrans" cxnId="{43F6353E-E7B7-4EB1-A3EE-7A95C20B7699}">
      <dgm:prSet custT="1"/>
      <dgm:spPr/>
      <dgm:t>
        <a:bodyPr/>
        <a:lstStyle/>
        <a:p>
          <a:endParaRPr lang="en-US" sz="1600">
            <a:latin typeface="Century Gothic" panose="020B0502020202020204" pitchFamily="34" charset="0"/>
          </a:endParaRPr>
        </a:p>
      </dgm:t>
    </dgm:pt>
    <dgm:pt modelId="{792B785D-B5C6-4B3B-9E11-1F16E0E2CEF7}">
      <dgm:prSet custT="1"/>
      <dgm:spPr/>
      <dgm:t>
        <a:bodyPr/>
        <a:lstStyle/>
        <a:p>
          <a:r>
            <a:rPr lang="en-GB" sz="1600" dirty="0" err="1">
              <a:latin typeface="+mn-lt"/>
            </a:rPr>
            <a:t>Dostavljene</a:t>
          </a:r>
          <a:r>
            <a:rPr lang="en-GB" sz="1600" dirty="0">
              <a:latin typeface="+mn-lt"/>
            </a:rPr>
            <a:t> </a:t>
          </a:r>
          <a:r>
            <a:rPr lang="en-GB" sz="1600" dirty="0" err="1">
              <a:latin typeface="+mn-lt"/>
            </a:rPr>
            <a:t>lažne</a:t>
          </a:r>
          <a:r>
            <a:rPr lang="en-GB" sz="1600" dirty="0">
              <a:latin typeface="+mn-lt"/>
            </a:rPr>
            <a:t> </a:t>
          </a:r>
          <a:r>
            <a:rPr lang="en-GB" sz="1600" dirty="0" err="1">
              <a:latin typeface="+mn-lt"/>
            </a:rPr>
            <a:t>informacije</a:t>
          </a:r>
          <a:endParaRPr lang="en-US" sz="1600" dirty="0">
            <a:latin typeface="+mn-lt"/>
          </a:endParaRPr>
        </a:p>
      </dgm:t>
    </dgm:pt>
    <dgm:pt modelId="{43868C15-122B-42E3-9E62-9655C96B61F1}" type="parTrans" cxnId="{C267D5D7-5A79-4615-9A11-F96B4614730C}">
      <dgm:prSet/>
      <dgm:spPr/>
      <dgm:t>
        <a:bodyPr/>
        <a:lstStyle/>
        <a:p>
          <a:endParaRPr lang="en-US" sz="1600">
            <a:latin typeface="Century Gothic" panose="020B0502020202020204" pitchFamily="34" charset="0"/>
          </a:endParaRPr>
        </a:p>
      </dgm:t>
    </dgm:pt>
    <dgm:pt modelId="{B8A21602-5AA2-414D-AFB4-3AE9642A150E}" type="sibTrans" cxnId="{C267D5D7-5A79-4615-9A11-F96B4614730C}">
      <dgm:prSet custT="1"/>
      <dgm:spPr/>
      <dgm:t>
        <a:bodyPr/>
        <a:lstStyle/>
        <a:p>
          <a:endParaRPr lang="en-US" sz="1600">
            <a:latin typeface="Century Gothic" panose="020B0502020202020204" pitchFamily="34" charset="0"/>
          </a:endParaRPr>
        </a:p>
      </dgm:t>
    </dgm:pt>
    <dgm:pt modelId="{ED29AD7B-DB4E-43A5-A847-34787225C019}">
      <dgm:prSet custT="1"/>
      <dgm:spPr/>
      <dgm:t>
        <a:bodyPr/>
        <a:lstStyle/>
        <a:p>
          <a:r>
            <a:rPr lang="en-GB" sz="1600" dirty="0">
              <a:latin typeface="+mn-lt"/>
            </a:rPr>
            <a:t>Nema </a:t>
          </a:r>
          <a:r>
            <a:rPr lang="en-GB" sz="1600" dirty="0" err="1">
              <a:latin typeface="+mn-lt"/>
            </a:rPr>
            <a:t>stabilne</a:t>
          </a:r>
          <a:r>
            <a:rPr lang="en-GB" sz="1600" dirty="0">
              <a:latin typeface="+mn-lt"/>
            </a:rPr>
            <a:t> </a:t>
          </a:r>
          <a:r>
            <a:rPr lang="en-GB" sz="1600" dirty="0" err="1">
              <a:latin typeface="+mn-lt"/>
            </a:rPr>
            <a:t>i</a:t>
          </a:r>
          <a:r>
            <a:rPr lang="en-GB" sz="1600" dirty="0">
              <a:latin typeface="+mn-lt"/>
            </a:rPr>
            <a:t> </a:t>
          </a:r>
          <a:r>
            <a:rPr lang="en-GB" sz="1600" dirty="0" err="1">
              <a:latin typeface="+mn-lt"/>
            </a:rPr>
            <a:t>dostatne</a:t>
          </a:r>
          <a:r>
            <a:rPr lang="en-GB" sz="1600" dirty="0">
              <a:latin typeface="+mn-lt"/>
            </a:rPr>
            <a:t> </a:t>
          </a:r>
          <a:r>
            <a:rPr lang="en-GB" sz="1600" dirty="0" err="1">
              <a:latin typeface="+mn-lt"/>
            </a:rPr>
            <a:t>izvore</a:t>
          </a:r>
          <a:r>
            <a:rPr lang="en-GB" sz="1600" dirty="0">
              <a:latin typeface="+mn-lt"/>
            </a:rPr>
            <a:t> </a:t>
          </a:r>
          <a:r>
            <a:rPr lang="en-GB" sz="1600" dirty="0" err="1">
              <a:latin typeface="+mn-lt"/>
            </a:rPr>
            <a:t>financiranja</a:t>
          </a:r>
          <a:endParaRPr lang="en-US" sz="1600" dirty="0">
            <a:latin typeface="+mn-lt"/>
          </a:endParaRPr>
        </a:p>
      </dgm:t>
    </dgm:pt>
    <dgm:pt modelId="{F2DF3266-E483-4588-977E-C3DBDCDA2654}" type="parTrans" cxnId="{A7D21633-F0ED-437B-9C3F-F27BC3CE78E8}">
      <dgm:prSet/>
      <dgm:spPr/>
      <dgm:t>
        <a:bodyPr/>
        <a:lstStyle/>
        <a:p>
          <a:endParaRPr lang="en-US" sz="1600">
            <a:latin typeface="Century Gothic" panose="020B0502020202020204" pitchFamily="34" charset="0"/>
          </a:endParaRPr>
        </a:p>
      </dgm:t>
    </dgm:pt>
    <dgm:pt modelId="{1CC08A43-6E62-4F2B-82AA-AC784D66C4CD}" type="sibTrans" cxnId="{A7D21633-F0ED-437B-9C3F-F27BC3CE78E8}">
      <dgm:prSet custT="1"/>
      <dgm:spPr/>
      <dgm:t>
        <a:bodyPr/>
        <a:lstStyle/>
        <a:p>
          <a:endParaRPr lang="en-US" sz="1600">
            <a:latin typeface="Century Gothic" panose="020B0502020202020204" pitchFamily="34" charset="0"/>
          </a:endParaRPr>
        </a:p>
      </dgm:t>
    </dgm:pt>
    <dgm:pt modelId="{03AF2AD9-79A3-47AD-B829-C6AF3E5A8FD7}">
      <dgm:prSet custT="1"/>
      <dgm:spPr/>
      <dgm:t>
        <a:bodyPr/>
        <a:lstStyle/>
        <a:p>
          <a:r>
            <a:rPr lang="en-US" sz="1400" dirty="0" err="1">
              <a:latin typeface="+mn-lt"/>
            </a:rPr>
            <a:t>Dvostruko</a:t>
          </a:r>
          <a:r>
            <a:rPr lang="en-US" sz="1400" dirty="0">
              <a:latin typeface="+mn-lt"/>
            </a:rPr>
            <a:t> </a:t>
          </a:r>
          <a:r>
            <a:rPr lang="en-US" sz="1400" dirty="0" err="1">
              <a:latin typeface="+mn-lt"/>
            </a:rPr>
            <a:t>financiranje</a:t>
          </a:r>
          <a:endParaRPr lang="en-US" sz="1400" dirty="0">
            <a:latin typeface="+mn-lt"/>
          </a:endParaRPr>
        </a:p>
      </dgm:t>
    </dgm:pt>
    <dgm:pt modelId="{D20CDD52-68E9-4478-89CA-EF29C55000A0}" type="parTrans" cxnId="{AE395786-FDC6-422E-84ED-66718E4F3151}">
      <dgm:prSet/>
      <dgm:spPr/>
      <dgm:t>
        <a:bodyPr/>
        <a:lstStyle/>
        <a:p>
          <a:endParaRPr lang="en-US" sz="1600">
            <a:latin typeface="Century Gothic" panose="020B0502020202020204" pitchFamily="34" charset="0"/>
          </a:endParaRPr>
        </a:p>
      </dgm:t>
    </dgm:pt>
    <dgm:pt modelId="{99499DEE-FC50-49A5-951F-CF862C42134A}" type="sibTrans" cxnId="{AE395786-FDC6-422E-84ED-66718E4F3151}">
      <dgm:prSet custT="1"/>
      <dgm:spPr/>
      <dgm:t>
        <a:bodyPr/>
        <a:lstStyle/>
        <a:p>
          <a:endParaRPr lang="en-US" sz="1600">
            <a:latin typeface="Century Gothic" panose="020B0502020202020204" pitchFamily="34" charset="0"/>
          </a:endParaRPr>
        </a:p>
      </dgm:t>
    </dgm:pt>
    <dgm:pt modelId="{74B61320-F772-467E-B1A4-1CA1EFB4CC48}">
      <dgm:prSet custT="1"/>
      <dgm:spPr/>
      <dgm:t>
        <a:bodyPr/>
        <a:lstStyle/>
        <a:p>
          <a:r>
            <a:rPr lang="en-US" sz="1600" dirty="0" err="1">
              <a:latin typeface="+mn-lt"/>
            </a:rPr>
            <a:t>Paušalni</a:t>
          </a:r>
          <a:r>
            <a:rPr lang="en-US" sz="1600" dirty="0">
              <a:latin typeface="+mn-lt"/>
            </a:rPr>
            <a:t> </a:t>
          </a:r>
          <a:r>
            <a:rPr lang="en-US" sz="1600" dirty="0" err="1">
              <a:latin typeface="+mn-lt"/>
            </a:rPr>
            <a:t>obrt</a:t>
          </a:r>
          <a:r>
            <a:rPr lang="en-US" sz="1600" dirty="0">
              <a:latin typeface="+mn-lt"/>
            </a:rPr>
            <a:t>, </a:t>
          </a:r>
          <a:r>
            <a:rPr lang="en-US" sz="1600" dirty="0" err="1">
              <a:latin typeface="+mn-lt"/>
            </a:rPr>
            <a:t>udruga</a:t>
          </a:r>
          <a:r>
            <a:rPr lang="en-US" sz="1600" dirty="0">
              <a:latin typeface="+mn-lt"/>
            </a:rPr>
            <a:t> </a:t>
          </a:r>
          <a:r>
            <a:rPr lang="en-US" sz="1600" dirty="0" err="1">
              <a:latin typeface="+mn-lt"/>
            </a:rPr>
            <a:t>ili</a:t>
          </a:r>
          <a:r>
            <a:rPr lang="en-US" sz="1600" dirty="0">
              <a:latin typeface="+mn-lt"/>
            </a:rPr>
            <a:t> </a:t>
          </a:r>
          <a:r>
            <a:rPr lang="en-US" sz="1600" dirty="0" err="1">
              <a:latin typeface="+mn-lt"/>
            </a:rPr>
            <a:t>dobrotvorna</a:t>
          </a:r>
          <a:r>
            <a:rPr lang="en-US" sz="1600" dirty="0">
              <a:latin typeface="+mn-lt"/>
            </a:rPr>
            <a:t> </a:t>
          </a:r>
          <a:r>
            <a:rPr lang="en-US" sz="1600" dirty="0" err="1">
              <a:latin typeface="+mn-lt"/>
            </a:rPr>
            <a:t>organizacija</a:t>
          </a:r>
          <a:endParaRPr lang="en-US" sz="1600" dirty="0">
            <a:latin typeface="+mn-lt"/>
          </a:endParaRPr>
        </a:p>
      </dgm:t>
    </dgm:pt>
    <dgm:pt modelId="{99B7BB65-1F3D-4E0F-B17B-4BF71FC837EB}" type="parTrans" cxnId="{7065D811-9B95-4E0C-B318-591ADCFD316A}">
      <dgm:prSet/>
      <dgm:spPr/>
      <dgm:t>
        <a:bodyPr/>
        <a:lstStyle/>
        <a:p>
          <a:endParaRPr lang="en-US" sz="1600">
            <a:latin typeface="Century Gothic" panose="020B0502020202020204" pitchFamily="34" charset="0"/>
          </a:endParaRPr>
        </a:p>
      </dgm:t>
    </dgm:pt>
    <dgm:pt modelId="{5C0C2B34-325B-48A2-A1D1-A3B6B433C73B}" type="sibTrans" cxnId="{7065D811-9B95-4E0C-B318-591ADCFD316A}">
      <dgm:prSet/>
      <dgm:spPr/>
      <dgm:t>
        <a:bodyPr/>
        <a:lstStyle/>
        <a:p>
          <a:endParaRPr lang="en-US" sz="1600">
            <a:latin typeface="Century Gothic" panose="020B0502020202020204" pitchFamily="34" charset="0"/>
          </a:endParaRPr>
        </a:p>
      </dgm:t>
    </dgm:pt>
    <dgm:pt modelId="{DA9A783D-1888-4A43-9A0A-213B46D3651A}">
      <dgm:prSet custT="1"/>
      <dgm:spPr/>
      <dgm:t>
        <a:bodyPr/>
        <a:lstStyle/>
        <a:p>
          <a:r>
            <a:rPr lang="en-US" sz="1200"/>
            <a:t>N</a:t>
          </a:r>
          <a:r>
            <a:rPr lang="pl-PL" sz="1300"/>
            <a:t>ije registriran za obavljanje gospodarske djelatnosti </a:t>
          </a:r>
          <a:r>
            <a:rPr lang="en-US" sz="1300"/>
            <a:t>najmanje </a:t>
          </a:r>
          <a:r>
            <a:rPr lang="hr-HR" sz="1300"/>
            <a:t>    </a:t>
          </a:r>
          <a:r>
            <a:rPr lang="en-US" sz="1300"/>
            <a:t>1 godinu prije dana predaje projektnog prijedloga</a:t>
          </a:r>
        </a:p>
      </dgm:t>
    </dgm:pt>
    <dgm:pt modelId="{B18359C4-347C-4C41-A734-F58349ADC168}" type="parTrans" cxnId="{489636D9-2B0E-49EE-BAB5-0E2867A2482E}">
      <dgm:prSet/>
      <dgm:spPr/>
      <dgm:t>
        <a:bodyPr/>
        <a:lstStyle/>
        <a:p>
          <a:endParaRPr lang="en-US"/>
        </a:p>
      </dgm:t>
    </dgm:pt>
    <dgm:pt modelId="{7F0CA7C6-94DF-4F5D-8588-7204D6FE42C1}" type="sibTrans" cxnId="{489636D9-2B0E-49EE-BAB5-0E2867A2482E}">
      <dgm:prSet/>
      <dgm:spPr/>
      <dgm:t>
        <a:bodyPr/>
        <a:lstStyle/>
        <a:p>
          <a:endParaRPr lang="en-US"/>
        </a:p>
      </dgm:t>
    </dgm:pt>
    <dgm:pt modelId="{A0A9D035-F6A1-4FA3-85EF-62FE486BD292}">
      <dgm:prSet/>
      <dgm:spPr/>
      <dgm:t>
        <a:bodyPr/>
        <a:lstStyle/>
        <a:p>
          <a:r>
            <a:rPr lang="en-US" dirty="0"/>
            <a:t>Nema </a:t>
          </a:r>
          <a:r>
            <a:rPr lang="en-US" dirty="0" err="1"/>
            <a:t>niti</a:t>
          </a:r>
          <a:r>
            <a:rPr lang="en-US" dirty="0"/>
            <a:t> </a:t>
          </a:r>
          <a:r>
            <a:rPr lang="en-US" dirty="0" err="1"/>
            <a:t>jednog</a:t>
          </a:r>
          <a:r>
            <a:rPr lang="en-US" dirty="0"/>
            <a:t> </a:t>
          </a:r>
          <a:r>
            <a:rPr lang="en-US" dirty="0" err="1"/>
            <a:t>zaposlenog</a:t>
          </a:r>
          <a:r>
            <a:rPr lang="en-US" dirty="0"/>
            <a:t> </a:t>
          </a:r>
          <a:r>
            <a:rPr lang="en-US" dirty="0" err="1"/>
            <a:t>na</a:t>
          </a:r>
          <a:r>
            <a:rPr lang="en-US" dirty="0"/>
            <a:t> </a:t>
          </a:r>
          <a:r>
            <a:rPr lang="en-US" dirty="0" err="1"/>
            <a:t>temelju</a:t>
          </a:r>
          <a:r>
            <a:rPr lang="en-US" dirty="0"/>
            <a:t> sati rada za </a:t>
          </a:r>
          <a:r>
            <a:rPr lang="en-US" dirty="0" err="1"/>
            <a:t>zadnje</a:t>
          </a:r>
          <a:r>
            <a:rPr lang="en-US" dirty="0"/>
            <a:t> </a:t>
          </a:r>
          <a:r>
            <a:rPr lang="en-US" dirty="0" err="1"/>
            <a:t>odobreno</a:t>
          </a:r>
          <a:r>
            <a:rPr lang="en-US" dirty="0"/>
            <a:t> </a:t>
          </a:r>
          <a:r>
            <a:rPr lang="en-US" dirty="0" err="1"/>
            <a:t>računovodstveno</a:t>
          </a:r>
          <a:r>
            <a:rPr lang="en-US" dirty="0"/>
            <a:t> </a:t>
          </a:r>
          <a:r>
            <a:rPr lang="en-US" dirty="0" err="1"/>
            <a:t>razdoblje</a:t>
          </a:r>
          <a:endParaRPr lang="en-US" dirty="0"/>
        </a:p>
      </dgm:t>
    </dgm:pt>
    <dgm:pt modelId="{35789474-A92B-4A10-815B-84D054BEBCFC}" type="parTrans" cxnId="{1D7F538B-9BBE-40B8-AA3D-0FA29B2C2B8A}">
      <dgm:prSet/>
      <dgm:spPr/>
      <dgm:t>
        <a:bodyPr/>
        <a:lstStyle/>
        <a:p>
          <a:endParaRPr lang="en-US"/>
        </a:p>
      </dgm:t>
    </dgm:pt>
    <dgm:pt modelId="{536736E6-241F-4904-B488-A847FC8DA97D}" type="sibTrans" cxnId="{1D7F538B-9BBE-40B8-AA3D-0FA29B2C2B8A}">
      <dgm:prSet/>
      <dgm:spPr/>
      <dgm:t>
        <a:bodyPr/>
        <a:lstStyle/>
        <a:p>
          <a:endParaRPr lang="en-US"/>
        </a:p>
      </dgm:t>
    </dgm:pt>
    <dgm:pt modelId="{AF45071E-2086-47B5-8EE6-0D52DADEDE2D}">
      <dgm:prSet custT="1"/>
      <dgm:spPr/>
      <dgm:t>
        <a:bodyPr/>
        <a:lstStyle/>
        <a:p>
          <a:r>
            <a:rPr lang="en-US" sz="1600"/>
            <a:t>Ima negativan EBITDA ili iskazan gubitak  u n-1</a:t>
          </a:r>
        </a:p>
      </dgm:t>
    </dgm:pt>
    <dgm:pt modelId="{52614C6D-0829-4FDE-8140-473BA23631CC}" type="parTrans" cxnId="{D0561B47-C619-4C22-98C7-7C4CDB3C3E20}">
      <dgm:prSet/>
      <dgm:spPr/>
    </dgm:pt>
    <dgm:pt modelId="{1EC8DF32-F60F-42EC-AB8D-1D150ED1300D}" type="sibTrans" cxnId="{D0561B47-C619-4C22-98C7-7C4CDB3C3E20}">
      <dgm:prSet/>
      <dgm:spPr/>
      <dgm:t>
        <a:bodyPr/>
        <a:lstStyle/>
        <a:p>
          <a:endParaRPr lang="en-US"/>
        </a:p>
      </dgm:t>
    </dgm:pt>
    <dgm:pt modelId="{11119427-4B53-4D54-8BAC-A7BD47B720BD}">
      <dgm:prSet custT="1"/>
      <dgm:spPr/>
      <dgm:t>
        <a:bodyPr/>
        <a:lstStyle/>
        <a:p>
          <a:r>
            <a:rPr lang="en-US" sz="1600"/>
            <a:t>Poduzetnik u teškoćama</a:t>
          </a:r>
        </a:p>
      </dgm:t>
    </dgm:pt>
    <dgm:pt modelId="{74DA5456-715D-40F0-B556-2C5A1C232B01}" type="parTrans" cxnId="{BCAE60FA-695B-4284-8530-4DCA731BC7FA}">
      <dgm:prSet/>
      <dgm:spPr/>
    </dgm:pt>
    <dgm:pt modelId="{94F0C01E-A6E2-4E60-B7AA-BD0B289A42A0}" type="sibTrans" cxnId="{BCAE60FA-695B-4284-8530-4DCA731BC7FA}">
      <dgm:prSet/>
      <dgm:spPr/>
      <dgm:t>
        <a:bodyPr/>
        <a:lstStyle/>
        <a:p>
          <a:endParaRPr lang="en-US"/>
        </a:p>
      </dgm:t>
    </dgm:pt>
    <dgm:pt modelId="{454FA25E-6E7A-40E3-9E55-F561C2121577}">
      <dgm:prSet custT="1"/>
      <dgm:spPr/>
      <dgm:t>
        <a:bodyPr/>
        <a:lstStyle/>
        <a:p>
          <a:r>
            <a:rPr lang="hr-HR" sz="1400"/>
            <a:t>N</a:t>
          </a:r>
          <a:r>
            <a:rPr lang="en-US" sz="1400"/>
            <a:t>ije dokazao zatvorenu financijsku konstrukciju</a:t>
          </a:r>
        </a:p>
      </dgm:t>
    </dgm:pt>
    <dgm:pt modelId="{88B0A8A8-E0DD-4CB7-8C3D-9E1617D3CD22}" type="parTrans" cxnId="{D3F2110A-5B8D-4FF9-8082-06BB4A06DFEB}">
      <dgm:prSet/>
      <dgm:spPr/>
    </dgm:pt>
    <dgm:pt modelId="{DFEB5D22-F0D9-4FD7-A7DD-D51C0CD0EC45}" type="sibTrans" cxnId="{D3F2110A-5B8D-4FF9-8082-06BB4A06DFEB}">
      <dgm:prSet/>
      <dgm:spPr/>
    </dgm:pt>
    <dgm:pt modelId="{2F4FE2A6-5BF3-4B1E-8E61-4E12BF07DAF9}" type="pres">
      <dgm:prSet presAssocID="{76BEC2C1-341E-4F55-8D24-05C126C53A48}" presName="Name0" presStyleCnt="0">
        <dgm:presLayoutVars>
          <dgm:dir/>
          <dgm:resizeHandles val="exact"/>
        </dgm:presLayoutVars>
      </dgm:prSet>
      <dgm:spPr/>
    </dgm:pt>
    <dgm:pt modelId="{14B845F4-D5E0-48F3-A697-0A2A31924A70}" type="pres">
      <dgm:prSet presAssocID="{FAE76092-3448-466F-9307-D6652276EA24}" presName="node" presStyleLbl="node1" presStyleIdx="0" presStyleCnt="18" custLinFactNeighborX="672" custLinFactNeighborY="-55316">
        <dgm:presLayoutVars>
          <dgm:bulletEnabled val="1"/>
        </dgm:presLayoutVars>
      </dgm:prSet>
      <dgm:spPr/>
    </dgm:pt>
    <dgm:pt modelId="{E82465F5-33DB-4CE3-BC84-A02FB34462E4}" type="pres">
      <dgm:prSet presAssocID="{ED9F0E30-AD21-49C1-B841-B6D6ED16F864}" presName="sibTrans" presStyleLbl="sibTrans1D1" presStyleIdx="0" presStyleCnt="17"/>
      <dgm:spPr/>
    </dgm:pt>
    <dgm:pt modelId="{B4BB9CF5-EEBC-4309-AB85-D784365E9E16}" type="pres">
      <dgm:prSet presAssocID="{ED9F0E30-AD21-49C1-B841-B6D6ED16F864}" presName="connectorText" presStyleLbl="sibTrans1D1" presStyleIdx="0" presStyleCnt="17"/>
      <dgm:spPr/>
    </dgm:pt>
    <dgm:pt modelId="{345148A7-BCC5-46E1-8641-89647901C5ED}" type="pres">
      <dgm:prSet presAssocID="{1CB3EDC5-9D23-429C-BEC2-1142EB5F38F9}" presName="node" presStyleLbl="node1" presStyleIdx="1" presStyleCnt="18" custLinFactNeighborX="672" custLinFactNeighborY="-55316">
        <dgm:presLayoutVars>
          <dgm:bulletEnabled val="1"/>
        </dgm:presLayoutVars>
      </dgm:prSet>
      <dgm:spPr/>
    </dgm:pt>
    <dgm:pt modelId="{2EBF685B-79DB-47E7-ACB5-25908764C908}" type="pres">
      <dgm:prSet presAssocID="{58543940-969E-48E0-8FF0-3DD833CC2E1D}" presName="sibTrans" presStyleLbl="sibTrans1D1" presStyleIdx="1" presStyleCnt="17"/>
      <dgm:spPr/>
    </dgm:pt>
    <dgm:pt modelId="{DD3BF8EC-B4D9-432A-A9F4-B2B03E86734D}" type="pres">
      <dgm:prSet presAssocID="{58543940-969E-48E0-8FF0-3DD833CC2E1D}" presName="connectorText" presStyleLbl="sibTrans1D1" presStyleIdx="1" presStyleCnt="17"/>
      <dgm:spPr/>
    </dgm:pt>
    <dgm:pt modelId="{56D86A4A-D860-4D20-8315-7BD7A645F5D7}" type="pres">
      <dgm:prSet presAssocID="{606C159A-2CAA-4197-8F1E-69BF0FFBCCFA}" presName="node" presStyleLbl="node1" presStyleIdx="2" presStyleCnt="18" custLinFactNeighborX="672" custLinFactNeighborY="-55316">
        <dgm:presLayoutVars>
          <dgm:bulletEnabled val="1"/>
        </dgm:presLayoutVars>
      </dgm:prSet>
      <dgm:spPr/>
    </dgm:pt>
    <dgm:pt modelId="{94EC575B-716F-486F-9FF5-2301A48CF3DF}" type="pres">
      <dgm:prSet presAssocID="{48C19E48-5202-49E9-842F-182FD10307C3}" presName="sibTrans" presStyleLbl="sibTrans1D1" presStyleIdx="2" presStyleCnt="17"/>
      <dgm:spPr/>
    </dgm:pt>
    <dgm:pt modelId="{2A8C9D88-EB68-4428-9064-F3F89866927D}" type="pres">
      <dgm:prSet presAssocID="{48C19E48-5202-49E9-842F-182FD10307C3}" presName="connectorText" presStyleLbl="sibTrans1D1" presStyleIdx="2" presStyleCnt="17"/>
      <dgm:spPr/>
    </dgm:pt>
    <dgm:pt modelId="{681A5737-0AD5-4F3E-9CD6-3B0789048B3E}" type="pres">
      <dgm:prSet presAssocID="{243E70D8-C87F-42E0-9148-7807A52F2E4D}" presName="node" presStyleLbl="node1" presStyleIdx="3" presStyleCnt="18" custLinFactNeighborX="672" custLinFactNeighborY="-55316">
        <dgm:presLayoutVars>
          <dgm:bulletEnabled val="1"/>
        </dgm:presLayoutVars>
      </dgm:prSet>
      <dgm:spPr/>
    </dgm:pt>
    <dgm:pt modelId="{EF160811-5D00-4E5B-9A6E-D3552EB61CAD}" type="pres">
      <dgm:prSet presAssocID="{274B85E0-4FE4-4C11-9C98-E718C95ABA1A}" presName="sibTrans" presStyleLbl="sibTrans1D1" presStyleIdx="3" presStyleCnt="17"/>
      <dgm:spPr/>
    </dgm:pt>
    <dgm:pt modelId="{C76B6AB6-9445-4279-8B24-5B84DF58B6AA}" type="pres">
      <dgm:prSet presAssocID="{274B85E0-4FE4-4C11-9C98-E718C95ABA1A}" presName="connectorText" presStyleLbl="sibTrans1D1" presStyleIdx="3" presStyleCnt="17"/>
      <dgm:spPr/>
    </dgm:pt>
    <dgm:pt modelId="{A1D065C0-8D59-4977-91BE-4D62B7C09DE3}" type="pres">
      <dgm:prSet presAssocID="{709B22F7-B008-4AFF-B3BC-29CCD227DCEA}" presName="node" presStyleLbl="node1" presStyleIdx="4" presStyleCnt="18" custLinFactNeighborX="672" custLinFactNeighborY="-55316">
        <dgm:presLayoutVars>
          <dgm:bulletEnabled val="1"/>
        </dgm:presLayoutVars>
      </dgm:prSet>
      <dgm:spPr/>
    </dgm:pt>
    <dgm:pt modelId="{C9999512-77C4-4D31-B76A-98787D3C2315}" type="pres">
      <dgm:prSet presAssocID="{00E365FA-2A2B-4E5E-A299-38A90BDDFA5A}" presName="sibTrans" presStyleLbl="sibTrans1D1" presStyleIdx="4" presStyleCnt="17"/>
      <dgm:spPr/>
    </dgm:pt>
    <dgm:pt modelId="{66806D18-139B-4953-9B2A-9E52FF5470A3}" type="pres">
      <dgm:prSet presAssocID="{00E365FA-2A2B-4E5E-A299-38A90BDDFA5A}" presName="connectorText" presStyleLbl="sibTrans1D1" presStyleIdx="4" presStyleCnt="17"/>
      <dgm:spPr/>
    </dgm:pt>
    <dgm:pt modelId="{B5B41842-C039-421B-A3D3-2FA7659A7197}" type="pres">
      <dgm:prSet presAssocID="{55C46892-E0A6-4A1E-944F-7DEEF9970BBF}" presName="node" presStyleLbl="node1" presStyleIdx="5" presStyleCnt="18" custLinFactNeighborX="187" custLinFactNeighborY="-7816">
        <dgm:presLayoutVars>
          <dgm:bulletEnabled val="1"/>
        </dgm:presLayoutVars>
      </dgm:prSet>
      <dgm:spPr/>
    </dgm:pt>
    <dgm:pt modelId="{607EDCE4-3604-4B63-BE3A-E504AF0EEC47}" type="pres">
      <dgm:prSet presAssocID="{E827B629-3BC9-4143-B0C3-D242A4136FDD}" presName="sibTrans" presStyleLbl="sibTrans1D1" presStyleIdx="5" presStyleCnt="17"/>
      <dgm:spPr/>
    </dgm:pt>
    <dgm:pt modelId="{9F9E6DE7-A195-4C7D-A823-14A149878180}" type="pres">
      <dgm:prSet presAssocID="{E827B629-3BC9-4143-B0C3-D242A4136FDD}" presName="connectorText" presStyleLbl="sibTrans1D1" presStyleIdx="5" presStyleCnt="17"/>
      <dgm:spPr/>
    </dgm:pt>
    <dgm:pt modelId="{C0336FAA-6036-4A14-A80C-E70F127A396A}" type="pres">
      <dgm:prSet presAssocID="{5FB91BD1-36F0-44EC-BCA1-8F136552334F}" presName="node" presStyleLbl="node1" presStyleIdx="6" presStyleCnt="18" custLinFactNeighborX="187" custLinFactNeighborY="-7816">
        <dgm:presLayoutVars>
          <dgm:bulletEnabled val="1"/>
        </dgm:presLayoutVars>
      </dgm:prSet>
      <dgm:spPr/>
    </dgm:pt>
    <dgm:pt modelId="{53463361-19C1-4B6F-8131-BC894B97E55F}" type="pres">
      <dgm:prSet presAssocID="{610B6E91-40F9-42DA-B5D0-68C2B14CFB10}" presName="sibTrans" presStyleLbl="sibTrans1D1" presStyleIdx="6" presStyleCnt="17"/>
      <dgm:spPr/>
    </dgm:pt>
    <dgm:pt modelId="{3ED31201-FB51-45F0-8CC1-5FD0650C9A75}" type="pres">
      <dgm:prSet presAssocID="{610B6E91-40F9-42DA-B5D0-68C2B14CFB10}" presName="connectorText" presStyleLbl="sibTrans1D1" presStyleIdx="6" presStyleCnt="17"/>
      <dgm:spPr/>
    </dgm:pt>
    <dgm:pt modelId="{B09263E8-34EF-4147-91C4-BE0D44542567}" type="pres">
      <dgm:prSet presAssocID="{323A425F-5FB0-46F6-A36A-761C4B264BD7}" presName="node" presStyleLbl="node1" presStyleIdx="7" presStyleCnt="18" custLinFactNeighborX="187" custLinFactNeighborY="-7816">
        <dgm:presLayoutVars>
          <dgm:bulletEnabled val="1"/>
        </dgm:presLayoutVars>
      </dgm:prSet>
      <dgm:spPr/>
    </dgm:pt>
    <dgm:pt modelId="{17E55D43-9EEF-4C70-BC50-7D8442188679}" type="pres">
      <dgm:prSet presAssocID="{125C0DAE-E5F6-463C-9338-55E570C5CA55}" presName="sibTrans" presStyleLbl="sibTrans1D1" presStyleIdx="7" presStyleCnt="17"/>
      <dgm:spPr/>
    </dgm:pt>
    <dgm:pt modelId="{D32522C7-E1A5-4BCB-8DF4-AB42173BFC60}" type="pres">
      <dgm:prSet presAssocID="{125C0DAE-E5F6-463C-9338-55E570C5CA55}" presName="connectorText" presStyleLbl="sibTrans1D1" presStyleIdx="7" presStyleCnt="17"/>
      <dgm:spPr/>
    </dgm:pt>
    <dgm:pt modelId="{6C4CE6E8-6417-4EE3-A494-D8F1271A927B}" type="pres">
      <dgm:prSet presAssocID="{296886FF-9B98-4A3C-A214-43964E90EA89}" presName="node" presStyleLbl="node1" presStyleIdx="8" presStyleCnt="18" custLinFactNeighborX="187" custLinFactNeighborY="-7816">
        <dgm:presLayoutVars>
          <dgm:bulletEnabled val="1"/>
        </dgm:presLayoutVars>
      </dgm:prSet>
      <dgm:spPr/>
    </dgm:pt>
    <dgm:pt modelId="{7E55AD16-020F-4589-91D7-73255DC1DE63}" type="pres">
      <dgm:prSet presAssocID="{EBBCA146-8E1A-49C5-A806-E98897019372}" presName="sibTrans" presStyleLbl="sibTrans1D1" presStyleIdx="8" presStyleCnt="17"/>
      <dgm:spPr/>
    </dgm:pt>
    <dgm:pt modelId="{29C4D54F-693A-4782-980B-60CCA3F9EC94}" type="pres">
      <dgm:prSet presAssocID="{EBBCA146-8E1A-49C5-A806-E98897019372}" presName="connectorText" presStyleLbl="sibTrans1D1" presStyleIdx="8" presStyleCnt="17"/>
      <dgm:spPr/>
    </dgm:pt>
    <dgm:pt modelId="{F50122EF-6F56-479C-8757-97947CF6FEDA}" type="pres">
      <dgm:prSet presAssocID="{A0A9D035-F6A1-4FA3-85EF-62FE486BD292}" presName="node" presStyleLbl="node1" presStyleIdx="9" presStyleCnt="18">
        <dgm:presLayoutVars>
          <dgm:bulletEnabled val="1"/>
        </dgm:presLayoutVars>
      </dgm:prSet>
      <dgm:spPr/>
    </dgm:pt>
    <dgm:pt modelId="{BB1855BB-AF7D-46A8-8558-EC7B703D5707}" type="pres">
      <dgm:prSet presAssocID="{536736E6-241F-4904-B488-A847FC8DA97D}" presName="sibTrans" presStyleLbl="sibTrans1D1" presStyleIdx="9" presStyleCnt="17"/>
      <dgm:spPr/>
    </dgm:pt>
    <dgm:pt modelId="{F8288208-5160-483E-B98D-0FB39E72AD49}" type="pres">
      <dgm:prSet presAssocID="{536736E6-241F-4904-B488-A847FC8DA97D}" presName="connectorText" presStyleLbl="sibTrans1D1" presStyleIdx="9" presStyleCnt="17"/>
      <dgm:spPr/>
    </dgm:pt>
    <dgm:pt modelId="{F00E8481-7782-4907-8354-08158DCA06C9}" type="pres">
      <dgm:prSet presAssocID="{DA9A783D-1888-4A43-9A0A-213B46D3651A}" presName="node" presStyleLbl="node1" presStyleIdx="10" presStyleCnt="18">
        <dgm:presLayoutVars>
          <dgm:bulletEnabled val="1"/>
        </dgm:presLayoutVars>
      </dgm:prSet>
      <dgm:spPr/>
    </dgm:pt>
    <dgm:pt modelId="{D64A0EA7-444E-44F4-80EF-0020EB75D48E}" type="pres">
      <dgm:prSet presAssocID="{7F0CA7C6-94DF-4F5D-8588-7204D6FE42C1}" presName="sibTrans" presStyleLbl="sibTrans1D1" presStyleIdx="10" presStyleCnt="17"/>
      <dgm:spPr/>
    </dgm:pt>
    <dgm:pt modelId="{858CB803-585E-457D-9DF9-7FF3921BA6C0}" type="pres">
      <dgm:prSet presAssocID="{7F0CA7C6-94DF-4F5D-8588-7204D6FE42C1}" presName="connectorText" presStyleLbl="sibTrans1D1" presStyleIdx="10" presStyleCnt="17"/>
      <dgm:spPr/>
    </dgm:pt>
    <dgm:pt modelId="{91F2F01E-6D93-483A-8864-28D81F1A3C80}" type="pres">
      <dgm:prSet presAssocID="{AF45071E-2086-47B5-8EE6-0D52DADEDE2D}" presName="node" presStyleLbl="node1" presStyleIdx="11" presStyleCnt="18">
        <dgm:presLayoutVars>
          <dgm:bulletEnabled val="1"/>
        </dgm:presLayoutVars>
      </dgm:prSet>
      <dgm:spPr/>
    </dgm:pt>
    <dgm:pt modelId="{63223F49-93AF-4673-AAAB-12A72A028AD8}" type="pres">
      <dgm:prSet presAssocID="{1EC8DF32-F60F-42EC-AB8D-1D150ED1300D}" presName="sibTrans" presStyleLbl="sibTrans1D1" presStyleIdx="11" presStyleCnt="17"/>
      <dgm:spPr/>
    </dgm:pt>
    <dgm:pt modelId="{991A6D4E-57EB-4AEA-8C3F-A768507DFF6C}" type="pres">
      <dgm:prSet presAssocID="{1EC8DF32-F60F-42EC-AB8D-1D150ED1300D}" presName="connectorText" presStyleLbl="sibTrans1D1" presStyleIdx="11" presStyleCnt="17"/>
      <dgm:spPr/>
    </dgm:pt>
    <dgm:pt modelId="{F1468BED-F94B-4E24-9A6C-28B057959AFC}" type="pres">
      <dgm:prSet presAssocID="{11119427-4B53-4D54-8BAC-A7BD47B720BD}" presName="node" presStyleLbl="node1" presStyleIdx="12" presStyleCnt="18" custLinFactNeighborX="-1865" custLinFactNeighborY="-985">
        <dgm:presLayoutVars>
          <dgm:bulletEnabled val="1"/>
        </dgm:presLayoutVars>
      </dgm:prSet>
      <dgm:spPr/>
    </dgm:pt>
    <dgm:pt modelId="{0602FAD1-9AEF-420B-9246-D293F99A826B}" type="pres">
      <dgm:prSet presAssocID="{94F0C01E-A6E2-4E60-B7AA-BD0B289A42A0}" presName="sibTrans" presStyleLbl="sibTrans1D1" presStyleIdx="12" presStyleCnt="17"/>
      <dgm:spPr/>
    </dgm:pt>
    <dgm:pt modelId="{4372C155-03FE-437A-9F37-9FC094EB8B8E}" type="pres">
      <dgm:prSet presAssocID="{94F0C01E-A6E2-4E60-B7AA-BD0B289A42A0}" presName="connectorText" presStyleLbl="sibTrans1D1" presStyleIdx="12" presStyleCnt="17"/>
      <dgm:spPr/>
    </dgm:pt>
    <dgm:pt modelId="{C839BFB0-8853-47F6-B3FE-CF0699E47D19}" type="pres">
      <dgm:prSet presAssocID="{792B785D-B5C6-4B3B-9E11-1F16E0E2CEF7}" presName="node" presStyleLbl="node1" presStyleIdx="13" presStyleCnt="18" custLinFactNeighborX="187" custLinFactNeighborY="-7816">
        <dgm:presLayoutVars>
          <dgm:bulletEnabled val="1"/>
        </dgm:presLayoutVars>
      </dgm:prSet>
      <dgm:spPr/>
    </dgm:pt>
    <dgm:pt modelId="{5ADACA37-EF0B-4F3F-B839-25BBCB9B860D}" type="pres">
      <dgm:prSet presAssocID="{B8A21602-5AA2-414D-AFB4-3AE9642A150E}" presName="sibTrans" presStyleLbl="sibTrans1D1" presStyleIdx="13" presStyleCnt="17"/>
      <dgm:spPr/>
    </dgm:pt>
    <dgm:pt modelId="{1B9C2AC1-8871-4A8D-81A5-F9672735060B}" type="pres">
      <dgm:prSet presAssocID="{B8A21602-5AA2-414D-AFB4-3AE9642A150E}" presName="connectorText" presStyleLbl="sibTrans1D1" presStyleIdx="13" presStyleCnt="17"/>
      <dgm:spPr/>
    </dgm:pt>
    <dgm:pt modelId="{F445E028-5181-4BAC-846A-1E3CF9A02389}" type="pres">
      <dgm:prSet presAssocID="{ED29AD7B-DB4E-43A5-A847-34787225C019}" presName="node" presStyleLbl="node1" presStyleIdx="14" presStyleCnt="18" custLinFactNeighborX="1146" custLinFactNeighborY="16327">
        <dgm:presLayoutVars>
          <dgm:bulletEnabled val="1"/>
        </dgm:presLayoutVars>
      </dgm:prSet>
      <dgm:spPr/>
    </dgm:pt>
    <dgm:pt modelId="{57A3CBB3-A952-4969-A46D-13F4E04A1F66}" type="pres">
      <dgm:prSet presAssocID="{1CC08A43-6E62-4F2B-82AA-AC784D66C4CD}" presName="sibTrans" presStyleLbl="sibTrans1D1" presStyleIdx="14" presStyleCnt="17"/>
      <dgm:spPr/>
    </dgm:pt>
    <dgm:pt modelId="{BA618682-D812-4810-9BFD-93C4E739349F}" type="pres">
      <dgm:prSet presAssocID="{1CC08A43-6E62-4F2B-82AA-AC784D66C4CD}" presName="connectorText" presStyleLbl="sibTrans1D1" presStyleIdx="14" presStyleCnt="17"/>
      <dgm:spPr/>
    </dgm:pt>
    <dgm:pt modelId="{2DF89ED5-1144-4858-9341-21631DFCBC06}" type="pres">
      <dgm:prSet presAssocID="{03AF2AD9-79A3-47AD-B829-C6AF3E5A8FD7}" presName="node" presStyleLbl="node1" presStyleIdx="15" presStyleCnt="18" custLinFactNeighborX="1146" custLinFactNeighborY="16327">
        <dgm:presLayoutVars>
          <dgm:bulletEnabled val="1"/>
        </dgm:presLayoutVars>
      </dgm:prSet>
      <dgm:spPr/>
    </dgm:pt>
    <dgm:pt modelId="{AE8E4D9E-117A-4A80-9168-20A000E5155E}" type="pres">
      <dgm:prSet presAssocID="{99499DEE-FC50-49A5-951F-CF862C42134A}" presName="sibTrans" presStyleLbl="sibTrans1D1" presStyleIdx="15" presStyleCnt="17"/>
      <dgm:spPr/>
    </dgm:pt>
    <dgm:pt modelId="{D0A14DF6-C2C6-4373-A161-03D6CF33E54C}" type="pres">
      <dgm:prSet presAssocID="{99499DEE-FC50-49A5-951F-CF862C42134A}" presName="connectorText" presStyleLbl="sibTrans1D1" presStyleIdx="15" presStyleCnt="17"/>
      <dgm:spPr/>
    </dgm:pt>
    <dgm:pt modelId="{23A0B93D-8900-43F8-B79A-F9D6A7DF2571}" type="pres">
      <dgm:prSet presAssocID="{74B61320-F772-467E-B1A4-1CA1EFB4CC48}" presName="node" presStyleLbl="node1" presStyleIdx="16" presStyleCnt="18" custLinFactNeighborX="1146" custLinFactNeighborY="16327">
        <dgm:presLayoutVars>
          <dgm:bulletEnabled val="1"/>
        </dgm:presLayoutVars>
      </dgm:prSet>
      <dgm:spPr/>
    </dgm:pt>
    <dgm:pt modelId="{DB7EC12C-0485-42BF-80D1-FD6F2DBC12B1}" type="pres">
      <dgm:prSet presAssocID="{5C0C2B34-325B-48A2-A1D1-A3B6B433C73B}" presName="sibTrans" presStyleLbl="sibTrans1D1" presStyleIdx="16" presStyleCnt="17"/>
      <dgm:spPr/>
    </dgm:pt>
    <dgm:pt modelId="{6E630D0D-5D52-437E-B3FF-7076F4FFA5C9}" type="pres">
      <dgm:prSet presAssocID="{5C0C2B34-325B-48A2-A1D1-A3B6B433C73B}" presName="connectorText" presStyleLbl="sibTrans1D1" presStyleIdx="16" presStyleCnt="17"/>
      <dgm:spPr/>
    </dgm:pt>
    <dgm:pt modelId="{7277399C-6200-4E0B-ABFA-F218C1F0126B}" type="pres">
      <dgm:prSet presAssocID="{454FA25E-6E7A-40E3-9E55-F561C2121577}" presName="node" presStyleLbl="node1" presStyleIdx="17" presStyleCnt="18">
        <dgm:presLayoutVars>
          <dgm:bulletEnabled val="1"/>
        </dgm:presLayoutVars>
      </dgm:prSet>
      <dgm:spPr/>
    </dgm:pt>
  </dgm:ptLst>
  <dgm:cxnLst>
    <dgm:cxn modelId="{6BDFD500-7F67-4799-AA4D-88C69CE7FDCE}" type="presOf" srcId="{E827B629-3BC9-4143-B0C3-D242A4136FDD}" destId="{607EDCE4-3604-4B63-BE3A-E504AF0EEC47}" srcOrd="0" destOrd="0" presId="urn:microsoft.com/office/officeart/2016/7/layout/RepeatingBendingProcessNew"/>
    <dgm:cxn modelId="{337D8E05-320F-44FA-97D5-65711E33DAC0}" type="presOf" srcId="{EBBCA146-8E1A-49C5-A806-E98897019372}" destId="{29C4D54F-693A-4782-980B-60CCA3F9EC94}" srcOrd="1" destOrd="0" presId="urn:microsoft.com/office/officeart/2016/7/layout/RepeatingBendingProcessNew"/>
    <dgm:cxn modelId="{5C784F06-CA1F-4B5A-8CFA-C8FFE979FC3C}" type="presOf" srcId="{709B22F7-B008-4AFF-B3BC-29CCD227DCEA}" destId="{A1D065C0-8D59-4977-91BE-4D62B7C09DE3}" srcOrd="0" destOrd="0" presId="urn:microsoft.com/office/officeart/2016/7/layout/RepeatingBendingProcessNew"/>
    <dgm:cxn modelId="{40CC0409-7E65-4937-A563-46CFFAE4E180}" type="presOf" srcId="{1CC08A43-6E62-4F2B-82AA-AC784D66C4CD}" destId="{BA618682-D812-4810-9BFD-93C4E739349F}" srcOrd="1" destOrd="0" presId="urn:microsoft.com/office/officeart/2016/7/layout/RepeatingBendingProcessNew"/>
    <dgm:cxn modelId="{D3F2110A-5B8D-4FF9-8082-06BB4A06DFEB}" srcId="{76BEC2C1-341E-4F55-8D24-05C126C53A48}" destId="{454FA25E-6E7A-40E3-9E55-F561C2121577}" srcOrd="17" destOrd="0" parTransId="{88B0A8A8-E0DD-4CB7-8C3D-9E1617D3CD22}" sibTransId="{DFEB5D22-F0D9-4FD7-A7DD-D51C0CD0EC45}"/>
    <dgm:cxn modelId="{A786190F-1318-406D-9EF8-51EBDCED91B9}" srcId="{76BEC2C1-341E-4F55-8D24-05C126C53A48}" destId="{709B22F7-B008-4AFF-B3BC-29CCD227DCEA}" srcOrd="4" destOrd="0" parTransId="{179EDA67-6F34-424F-AA82-3231C7F22F7E}" sibTransId="{00E365FA-2A2B-4E5E-A299-38A90BDDFA5A}"/>
    <dgm:cxn modelId="{7065D811-9B95-4E0C-B318-591ADCFD316A}" srcId="{76BEC2C1-341E-4F55-8D24-05C126C53A48}" destId="{74B61320-F772-467E-B1A4-1CA1EFB4CC48}" srcOrd="16" destOrd="0" parTransId="{99B7BB65-1F3D-4E0F-B17B-4BF71FC837EB}" sibTransId="{5C0C2B34-325B-48A2-A1D1-A3B6B433C73B}"/>
    <dgm:cxn modelId="{BC477415-5636-449B-B9BD-A0FD7F3B94F3}" type="presOf" srcId="{48C19E48-5202-49E9-842F-182FD10307C3}" destId="{94EC575B-716F-486F-9FF5-2301A48CF3DF}" srcOrd="0" destOrd="0" presId="urn:microsoft.com/office/officeart/2016/7/layout/RepeatingBendingProcessNew"/>
    <dgm:cxn modelId="{FA44D616-6CD3-489F-9765-13512B311602}" type="presOf" srcId="{606C159A-2CAA-4197-8F1E-69BF0FFBCCFA}" destId="{56D86A4A-D860-4D20-8315-7BD7A645F5D7}" srcOrd="0" destOrd="0" presId="urn:microsoft.com/office/officeart/2016/7/layout/RepeatingBendingProcessNew"/>
    <dgm:cxn modelId="{25A1B718-39D9-4306-AFBB-E8935F21D780}" type="presOf" srcId="{323A425F-5FB0-46F6-A36A-761C4B264BD7}" destId="{B09263E8-34EF-4147-91C4-BE0D44542567}" srcOrd="0" destOrd="0" presId="urn:microsoft.com/office/officeart/2016/7/layout/RepeatingBendingProcessNew"/>
    <dgm:cxn modelId="{C3FFE11E-ED29-4E4C-AC5B-BD7790C32ABB}" type="presOf" srcId="{7F0CA7C6-94DF-4F5D-8588-7204D6FE42C1}" destId="{858CB803-585E-457D-9DF9-7FF3921BA6C0}" srcOrd="1" destOrd="0" presId="urn:microsoft.com/office/officeart/2016/7/layout/RepeatingBendingProcessNew"/>
    <dgm:cxn modelId="{7AC0E925-264A-43AB-8113-BCCF65C61405}" srcId="{76BEC2C1-341E-4F55-8D24-05C126C53A48}" destId="{5FB91BD1-36F0-44EC-BCA1-8F136552334F}" srcOrd="6" destOrd="0" parTransId="{BF8D1AA0-02C9-4108-9DFE-C13E068139B4}" sibTransId="{610B6E91-40F9-42DA-B5D0-68C2B14CFB10}"/>
    <dgm:cxn modelId="{5D42332A-6C6B-4F55-8004-FCD57B906AE0}" type="presOf" srcId="{274B85E0-4FE4-4C11-9C98-E718C95ABA1A}" destId="{C76B6AB6-9445-4279-8B24-5B84DF58B6AA}" srcOrd="1" destOrd="0" presId="urn:microsoft.com/office/officeart/2016/7/layout/RepeatingBendingProcessNew"/>
    <dgm:cxn modelId="{92A6262B-8723-48D2-9513-74D2340D2360}" type="presOf" srcId="{76BEC2C1-341E-4F55-8D24-05C126C53A48}" destId="{2F4FE2A6-5BF3-4B1E-8E61-4E12BF07DAF9}" srcOrd="0" destOrd="0" presId="urn:microsoft.com/office/officeart/2016/7/layout/RepeatingBendingProcessNew"/>
    <dgm:cxn modelId="{63CC762B-3170-4CAA-A48B-0AB44864DB27}" type="presOf" srcId="{B8A21602-5AA2-414D-AFB4-3AE9642A150E}" destId="{1B9C2AC1-8871-4A8D-81A5-F9672735060B}" srcOrd="1" destOrd="0" presId="urn:microsoft.com/office/officeart/2016/7/layout/RepeatingBendingProcessNew"/>
    <dgm:cxn modelId="{A7D21633-F0ED-437B-9C3F-F27BC3CE78E8}" srcId="{76BEC2C1-341E-4F55-8D24-05C126C53A48}" destId="{ED29AD7B-DB4E-43A5-A847-34787225C019}" srcOrd="14" destOrd="0" parTransId="{F2DF3266-E483-4588-977E-C3DBDCDA2654}" sibTransId="{1CC08A43-6E62-4F2B-82AA-AC784D66C4CD}"/>
    <dgm:cxn modelId="{C7792633-5621-481D-B2F2-9FF4A9E18048}" type="presOf" srcId="{243E70D8-C87F-42E0-9148-7807A52F2E4D}" destId="{681A5737-0AD5-4F3E-9CD6-3B0789048B3E}" srcOrd="0" destOrd="0" presId="urn:microsoft.com/office/officeart/2016/7/layout/RepeatingBendingProcessNew"/>
    <dgm:cxn modelId="{CAC8A136-4AE3-4A49-9755-5E8C04EAEADB}" type="presOf" srcId="{610B6E91-40F9-42DA-B5D0-68C2B14CFB10}" destId="{53463361-19C1-4B6F-8131-BC894B97E55F}" srcOrd="0" destOrd="0" presId="urn:microsoft.com/office/officeart/2016/7/layout/RepeatingBendingProcessNew"/>
    <dgm:cxn modelId="{FF6BAF37-E43A-490C-9438-9876EBC44901}" type="presOf" srcId="{A0A9D035-F6A1-4FA3-85EF-62FE486BD292}" destId="{F50122EF-6F56-479C-8757-97947CF6FEDA}" srcOrd="0" destOrd="0" presId="urn:microsoft.com/office/officeart/2016/7/layout/RepeatingBendingProcessNew"/>
    <dgm:cxn modelId="{43F6353E-E7B7-4EB1-A3EE-7A95C20B7699}" srcId="{76BEC2C1-341E-4F55-8D24-05C126C53A48}" destId="{296886FF-9B98-4A3C-A214-43964E90EA89}" srcOrd="8" destOrd="0" parTransId="{BAAC12A5-8363-45E0-9082-45C16C4DF589}" sibTransId="{EBBCA146-8E1A-49C5-A806-E98897019372}"/>
    <dgm:cxn modelId="{D9B36E3F-89E0-4278-A86D-AED5EA96F41D}" type="presOf" srcId="{74B61320-F772-467E-B1A4-1CA1EFB4CC48}" destId="{23A0B93D-8900-43F8-B79A-F9D6A7DF2571}" srcOrd="0" destOrd="0" presId="urn:microsoft.com/office/officeart/2016/7/layout/RepeatingBendingProcessNew"/>
    <dgm:cxn modelId="{97DABE60-AD8E-4DE3-BF2D-0E04BF889786}" type="presOf" srcId="{FAE76092-3448-466F-9307-D6652276EA24}" destId="{14B845F4-D5E0-48F3-A697-0A2A31924A70}" srcOrd="0" destOrd="0" presId="urn:microsoft.com/office/officeart/2016/7/layout/RepeatingBendingProcessNew"/>
    <dgm:cxn modelId="{4C916063-C5D0-4152-ABA9-05CB20D3A3E6}" type="presOf" srcId="{296886FF-9B98-4A3C-A214-43964E90EA89}" destId="{6C4CE6E8-6417-4EE3-A494-D8F1271A927B}" srcOrd="0" destOrd="0" presId="urn:microsoft.com/office/officeart/2016/7/layout/RepeatingBendingProcessNew"/>
    <dgm:cxn modelId="{EADF6764-B754-45EC-9F1F-CFA758BAAE95}" type="presOf" srcId="{536736E6-241F-4904-B488-A847FC8DA97D}" destId="{BB1855BB-AF7D-46A8-8558-EC7B703D5707}" srcOrd="0" destOrd="0" presId="urn:microsoft.com/office/officeart/2016/7/layout/RepeatingBendingProcessNew"/>
    <dgm:cxn modelId="{F1F69745-A7AC-42A1-BC3E-831D648C0FD7}" type="presOf" srcId="{454FA25E-6E7A-40E3-9E55-F561C2121577}" destId="{7277399C-6200-4E0B-ABFA-F218C1F0126B}" srcOrd="0" destOrd="0" presId="urn:microsoft.com/office/officeart/2016/7/layout/RepeatingBendingProcessNew"/>
    <dgm:cxn modelId="{73B77046-179F-41FB-8964-5C7BC77AC39D}" type="presOf" srcId="{00E365FA-2A2B-4E5E-A299-38A90BDDFA5A}" destId="{C9999512-77C4-4D31-B76A-98787D3C2315}" srcOrd="0" destOrd="0" presId="urn:microsoft.com/office/officeart/2016/7/layout/RepeatingBendingProcessNew"/>
    <dgm:cxn modelId="{D0561B47-C619-4C22-98C7-7C4CDB3C3E20}" srcId="{76BEC2C1-341E-4F55-8D24-05C126C53A48}" destId="{AF45071E-2086-47B5-8EE6-0D52DADEDE2D}" srcOrd="11" destOrd="0" parTransId="{52614C6D-0829-4FDE-8140-473BA23631CC}" sibTransId="{1EC8DF32-F60F-42EC-AB8D-1D150ED1300D}"/>
    <dgm:cxn modelId="{A2D61868-34CC-4F2C-B5B4-1CA283E3522A}" srcId="{76BEC2C1-341E-4F55-8D24-05C126C53A48}" destId="{323A425F-5FB0-46F6-A36A-761C4B264BD7}" srcOrd="7" destOrd="0" parTransId="{82CE7D6F-E12B-4593-BE33-8C3AD1AE9D73}" sibTransId="{125C0DAE-E5F6-463C-9338-55E570C5CA55}"/>
    <dgm:cxn modelId="{D92E0C4A-E77D-4D78-A894-92C71574CD8A}" type="presOf" srcId="{11119427-4B53-4D54-8BAC-A7BD47B720BD}" destId="{F1468BED-F94B-4E24-9A6C-28B057959AFC}" srcOrd="0" destOrd="0" presId="urn:microsoft.com/office/officeart/2016/7/layout/RepeatingBendingProcessNew"/>
    <dgm:cxn modelId="{6B79344C-F179-4784-B9F4-372DEC3350F5}" type="presOf" srcId="{55C46892-E0A6-4A1E-944F-7DEEF9970BBF}" destId="{B5B41842-C039-421B-A3D3-2FA7659A7197}" srcOrd="0" destOrd="0" presId="urn:microsoft.com/office/officeart/2016/7/layout/RepeatingBendingProcessNew"/>
    <dgm:cxn modelId="{FC480C6D-D021-4098-A3A9-76AAD4236C54}" type="presOf" srcId="{03AF2AD9-79A3-47AD-B829-C6AF3E5A8FD7}" destId="{2DF89ED5-1144-4858-9341-21631DFCBC06}" srcOrd="0" destOrd="0" presId="urn:microsoft.com/office/officeart/2016/7/layout/RepeatingBendingProcessNew"/>
    <dgm:cxn modelId="{5BC3CC6D-CCF1-4447-BAD5-F121179F8912}" type="presOf" srcId="{AF45071E-2086-47B5-8EE6-0D52DADEDE2D}" destId="{91F2F01E-6D93-483A-8864-28D81F1A3C80}" srcOrd="0" destOrd="0" presId="urn:microsoft.com/office/officeart/2016/7/layout/RepeatingBendingProcessNew"/>
    <dgm:cxn modelId="{78F4476E-8A92-4994-8C54-522721CB0B29}" type="presOf" srcId="{125C0DAE-E5F6-463C-9338-55E570C5CA55}" destId="{D32522C7-E1A5-4BCB-8DF4-AB42173BFC60}" srcOrd="1" destOrd="0" presId="urn:microsoft.com/office/officeart/2016/7/layout/RepeatingBendingProcessNew"/>
    <dgm:cxn modelId="{2475DC6E-2E1F-4B7F-97F8-EB60E6712D73}" type="presOf" srcId="{48C19E48-5202-49E9-842F-182FD10307C3}" destId="{2A8C9D88-EB68-4428-9064-F3F89866927D}" srcOrd="1" destOrd="0" presId="urn:microsoft.com/office/officeart/2016/7/layout/RepeatingBendingProcessNew"/>
    <dgm:cxn modelId="{88E44851-5DB3-4E6B-B84E-4371AB400A20}" type="presOf" srcId="{5FB91BD1-36F0-44EC-BCA1-8F136552334F}" destId="{C0336FAA-6036-4A14-A80C-E70F127A396A}" srcOrd="0" destOrd="0" presId="urn:microsoft.com/office/officeart/2016/7/layout/RepeatingBendingProcessNew"/>
    <dgm:cxn modelId="{B05B1C72-F618-4FF4-9DE5-96CCFA920F13}" type="presOf" srcId="{58543940-969E-48E0-8FF0-3DD833CC2E1D}" destId="{DD3BF8EC-B4D9-432A-A9F4-B2B03E86734D}" srcOrd="1" destOrd="0" presId="urn:microsoft.com/office/officeart/2016/7/layout/RepeatingBendingProcessNew"/>
    <dgm:cxn modelId="{2D96DB53-C873-48F4-84B8-A95717C9E360}" srcId="{76BEC2C1-341E-4F55-8D24-05C126C53A48}" destId="{55C46892-E0A6-4A1E-944F-7DEEF9970BBF}" srcOrd="5" destOrd="0" parTransId="{6B52645F-26A8-4B80-AFC1-0F86CB90064B}" sibTransId="{E827B629-3BC9-4143-B0C3-D242A4136FDD}"/>
    <dgm:cxn modelId="{76C5FE53-6183-4327-8CF2-39A2D35A3D0D}" type="presOf" srcId="{792B785D-B5C6-4B3B-9E11-1F16E0E2CEF7}" destId="{C839BFB0-8853-47F6-B3FE-CF0699E47D19}" srcOrd="0" destOrd="0" presId="urn:microsoft.com/office/officeart/2016/7/layout/RepeatingBendingProcessNew"/>
    <dgm:cxn modelId="{1BE97B57-C411-450A-A1FC-06D51830D4A6}" type="presOf" srcId="{125C0DAE-E5F6-463C-9338-55E570C5CA55}" destId="{17E55D43-9EEF-4C70-BC50-7D8442188679}" srcOrd="0" destOrd="0" presId="urn:microsoft.com/office/officeart/2016/7/layout/RepeatingBendingProcessNew"/>
    <dgm:cxn modelId="{F4D86A79-F77F-4227-8E75-0971FC91924E}" type="presOf" srcId="{610B6E91-40F9-42DA-B5D0-68C2B14CFB10}" destId="{3ED31201-FB51-45F0-8CC1-5FD0650C9A75}" srcOrd="1" destOrd="0" presId="urn:microsoft.com/office/officeart/2016/7/layout/RepeatingBendingProcessNew"/>
    <dgm:cxn modelId="{C72F1C7C-5140-47FC-A3AA-F64CC6A628FE}" type="presOf" srcId="{1CC08A43-6E62-4F2B-82AA-AC784D66C4CD}" destId="{57A3CBB3-A952-4969-A46D-13F4E04A1F66}" srcOrd="0" destOrd="0" presId="urn:microsoft.com/office/officeart/2016/7/layout/RepeatingBendingProcessNew"/>
    <dgm:cxn modelId="{DCFCEB82-291C-4E4C-955E-1D573ED5D3B4}" type="presOf" srcId="{7F0CA7C6-94DF-4F5D-8588-7204D6FE42C1}" destId="{D64A0EA7-444E-44F4-80EF-0020EB75D48E}" srcOrd="0" destOrd="0" presId="urn:microsoft.com/office/officeart/2016/7/layout/RepeatingBendingProcessNew"/>
    <dgm:cxn modelId="{68AE4A83-9774-4B8A-A862-E3F8EC0C5E66}" srcId="{76BEC2C1-341E-4F55-8D24-05C126C53A48}" destId="{606C159A-2CAA-4197-8F1E-69BF0FFBCCFA}" srcOrd="2" destOrd="0" parTransId="{204C81BB-F992-4D89-97A8-56D5052EBEC5}" sibTransId="{48C19E48-5202-49E9-842F-182FD10307C3}"/>
    <dgm:cxn modelId="{0EE37084-F9FE-4791-A367-99A8DEB05B65}" type="presOf" srcId="{00E365FA-2A2B-4E5E-A299-38A90BDDFA5A}" destId="{66806D18-139B-4953-9B2A-9E52FF5470A3}" srcOrd="1" destOrd="0" presId="urn:microsoft.com/office/officeart/2016/7/layout/RepeatingBendingProcessNew"/>
    <dgm:cxn modelId="{1A593E85-E49F-446B-9A65-03F8717B8511}" type="presOf" srcId="{274B85E0-4FE4-4C11-9C98-E718C95ABA1A}" destId="{EF160811-5D00-4E5B-9A6E-D3552EB61CAD}" srcOrd="0" destOrd="0" presId="urn:microsoft.com/office/officeart/2016/7/layout/RepeatingBendingProcessNew"/>
    <dgm:cxn modelId="{AE395786-FDC6-422E-84ED-66718E4F3151}" srcId="{76BEC2C1-341E-4F55-8D24-05C126C53A48}" destId="{03AF2AD9-79A3-47AD-B829-C6AF3E5A8FD7}" srcOrd="15" destOrd="0" parTransId="{D20CDD52-68E9-4478-89CA-EF29C55000A0}" sibTransId="{99499DEE-FC50-49A5-951F-CF862C42134A}"/>
    <dgm:cxn modelId="{D4459289-5092-4BF6-8800-BC2D1E066468}" type="presOf" srcId="{536736E6-241F-4904-B488-A847FC8DA97D}" destId="{F8288208-5160-483E-B98D-0FB39E72AD49}" srcOrd="1" destOrd="0" presId="urn:microsoft.com/office/officeart/2016/7/layout/RepeatingBendingProcessNew"/>
    <dgm:cxn modelId="{1D7F538B-9BBE-40B8-AA3D-0FA29B2C2B8A}" srcId="{76BEC2C1-341E-4F55-8D24-05C126C53A48}" destId="{A0A9D035-F6A1-4FA3-85EF-62FE486BD292}" srcOrd="9" destOrd="0" parTransId="{35789474-A92B-4A10-815B-84D054BEBCFC}" sibTransId="{536736E6-241F-4904-B488-A847FC8DA97D}"/>
    <dgm:cxn modelId="{E8C2C292-276A-4C3C-9204-5ACC1C04838B}" type="presOf" srcId="{E827B629-3BC9-4143-B0C3-D242A4136FDD}" destId="{9F9E6DE7-A195-4C7D-A823-14A149878180}" srcOrd="1" destOrd="0" presId="urn:microsoft.com/office/officeart/2016/7/layout/RepeatingBendingProcessNew"/>
    <dgm:cxn modelId="{11F92D9C-FBB1-4CDF-BF35-DB8AB0BE9CED}" type="presOf" srcId="{1EC8DF32-F60F-42EC-AB8D-1D150ED1300D}" destId="{63223F49-93AF-4673-AAAB-12A72A028AD8}" srcOrd="0" destOrd="0" presId="urn:microsoft.com/office/officeart/2016/7/layout/RepeatingBendingProcessNew"/>
    <dgm:cxn modelId="{F2EE11A1-ABCB-44E1-A83E-B996A12467BD}" type="presOf" srcId="{94F0C01E-A6E2-4E60-B7AA-BD0B289A42A0}" destId="{0602FAD1-9AEF-420B-9246-D293F99A826B}" srcOrd="0" destOrd="0" presId="urn:microsoft.com/office/officeart/2016/7/layout/RepeatingBendingProcessNew"/>
    <dgm:cxn modelId="{C6E9C3A3-526D-4219-93B7-4302F1BE8584}" type="presOf" srcId="{EBBCA146-8E1A-49C5-A806-E98897019372}" destId="{7E55AD16-020F-4589-91D7-73255DC1DE63}" srcOrd="0" destOrd="0" presId="urn:microsoft.com/office/officeart/2016/7/layout/RepeatingBendingProcessNew"/>
    <dgm:cxn modelId="{6B2622A9-C192-459A-894C-F29FFE04775C}" type="presOf" srcId="{ED9F0E30-AD21-49C1-B841-B6D6ED16F864}" destId="{B4BB9CF5-EEBC-4309-AB85-D784365E9E16}" srcOrd="1" destOrd="0" presId="urn:microsoft.com/office/officeart/2016/7/layout/RepeatingBendingProcessNew"/>
    <dgm:cxn modelId="{69ED2BAC-9DF7-461A-BADA-2493BAB904F0}" type="presOf" srcId="{99499DEE-FC50-49A5-951F-CF862C42134A}" destId="{D0A14DF6-C2C6-4373-A161-03D6CF33E54C}" srcOrd="1" destOrd="0" presId="urn:microsoft.com/office/officeart/2016/7/layout/RepeatingBendingProcessNew"/>
    <dgm:cxn modelId="{96990EB1-7914-4B9D-9685-3450C19EA204}" type="presOf" srcId="{99499DEE-FC50-49A5-951F-CF862C42134A}" destId="{AE8E4D9E-117A-4A80-9168-20A000E5155E}" srcOrd="0" destOrd="0" presId="urn:microsoft.com/office/officeart/2016/7/layout/RepeatingBendingProcessNew"/>
    <dgm:cxn modelId="{F333CAB8-961C-4274-8C64-01C686C61853}" srcId="{76BEC2C1-341E-4F55-8D24-05C126C53A48}" destId="{1CB3EDC5-9D23-429C-BEC2-1142EB5F38F9}" srcOrd="1" destOrd="0" parTransId="{5F4D853E-95D4-46CC-8CC1-3300BC43BB76}" sibTransId="{58543940-969E-48E0-8FF0-3DD833CC2E1D}"/>
    <dgm:cxn modelId="{94392ABA-4CC5-47FB-921B-3627B46127D8}" type="presOf" srcId="{B8A21602-5AA2-414D-AFB4-3AE9642A150E}" destId="{5ADACA37-EF0B-4F3F-B839-25BBCB9B860D}" srcOrd="0" destOrd="0" presId="urn:microsoft.com/office/officeart/2016/7/layout/RepeatingBendingProcessNew"/>
    <dgm:cxn modelId="{EEB57ABA-07C6-4E73-BE9E-76F13099E220}" type="presOf" srcId="{58543940-969E-48E0-8FF0-3DD833CC2E1D}" destId="{2EBF685B-79DB-47E7-ACB5-25908764C908}" srcOrd="0" destOrd="0" presId="urn:microsoft.com/office/officeart/2016/7/layout/RepeatingBendingProcessNew"/>
    <dgm:cxn modelId="{84C90FC2-B7E5-476E-972B-180259EDBCEF}" type="presOf" srcId="{ED29AD7B-DB4E-43A5-A847-34787225C019}" destId="{F445E028-5181-4BAC-846A-1E3CF9A02389}" srcOrd="0" destOrd="0" presId="urn:microsoft.com/office/officeart/2016/7/layout/RepeatingBendingProcessNew"/>
    <dgm:cxn modelId="{1D41B7C8-1D77-4D7C-BCA4-7389D0948F33}" type="presOf" srcId="{94F0C01E-A6E2-4E60-B7AA-BD0B289A42A0}" destId="{4372C155-03FE-437A-9F37-9FC094EB8B8E}" srcOrd="1" destOrd="0" presId="urn:microsoft.com/office/officeart/2016/7/layout/RepeatingBendingProcessNew"/>
    <dgm:cxn modelId="{4BB6DFC8-7D40-4314-956C-06D700880BEC}" type="presOf" srcId="{5C0C2B34-325B-48A2-A1D1-A3B6B433C73B}" destId="{6E630D0D-5D52-437E-B3FF-7076F4FFA5C9}" srcOrd="1" destOrd="0" presId="urn:microsoft.com/office/officeart/2016/7/layout/RepeatingBendingProcessNew"/>
    <dgm:cxn modelId="{2B0D27CD-AA62-4580-997A-BB9605950220}" srcId="{76BEC2C1-341E-4F55-8D24-05C126C53A48}" destId="{243E70D8-C87F-42E0-9148-7807A52F2E4D}" srcOrd="3" destOrd="0" parTransId="{6D327D72-A1CE-437D-AD78-7609AD54674C}" sibTransId="{274B85E0-4FE4-4C11-9C98-E718C95ABA1A}"/>
    <dgm:cxn modelId="{9CDEB8CD-7198-4C7C-9207-FF56E8375E2A}" type="presOf" srcId="{1CB3EDC5-9D23-429C-BEC2-1142EB5F38F9}" destId="{345148A7-BCC5-46E1-8641-89647901C5ED}" srcOrd="0" destOrd="0" presId="urn:microsoft.com/office/officeart/2016/7/layout/RepeatingBendingProcessNew"/>
    <dgm:cxn modelId="{271847D0-4024-4541-81BF-97E143232101}" type="presOf" srcId="{5C0C2B34-325B-48A2-A1D1-A3B6B433C73B}" destId="{DB7EC12C-0485-42BF-80D1-FD6F2DBC12B1}" srcOrd="0" destOrd="0" presId="urn:microsoft.com/office/officeart/2016/7/layout/RepeatingBendingProcessNew"/>
    <dgm:cxn modelId="{C267D5D7-5A79-4615-9A11-F96B4614730C}" srcId="{76BEC2C1-341E-4F55-8D24-05C126C53A48}" destId="{792B785D-B5C6-4B3B-9E11-1F16E0E2CEF7}" srcOrd="13" destOrd="0" parTransId="{43868C15-122B-42E3-9E62-9655C96B61F1}" sibTransId="{B8A21602-5AA2-414D-AFB4-3AE9642A150E}"/>
    <dgm:cxn modelId="{489636D9-2B0E-49EE-BAB5-0E2867A2482E}" srcId="{76BEC2C1-341E-4F55-8D24-05C126C53A48}" destId="{DA9A783D-1888-4A43-9A0A-213B46D3651A}" srcOrd="10" destOrd="0" parTransId="{B18359C4-347C-4C41-A734-F58349ADC168}" sibTransId="{7F0CA7C6-94DF-4F5D-8588-7204D6FE42C1}"/>
    <dgm:cxn modelId="{7291C0DA-7205-49C5-8F50-21D53A470CC9}" srcId="{76BEC2C1-341E-4F55-8D24-05C126C53A48}" destId="{FAE76092-3448-466F-9307-D6652276EA24}" srcOrd="0" destOrd="0" parTransId="{42EB12B7-D53B-463F-BE4D-484712645EA8}" sibTransId="{ED9F0E30-AD21-49C1-B841-B6D6ED16F864}"/>
    <dgm:cxn modelId="{BEF6A9E1-049C-407E-9151-228EE274DB7A}" type="presOf" srcId="{DA9A783D-1888-4A43-9A0A-213B46D3651A}" destId="{F00E8481-7782-4907-8354-08158DCA06C9}" srcOrd="0" destOrd="0" presId="urn:microsoft.com/office/officeart/2016/7/layout/RepeatingBendingProcessNew"/>
    <dgm:cxn modelId="{573578F0-53CF-4A67-BA90-E650AC3EA787}" type="presOf" srcId="{ED9F0E30-AD21-49C1-B841-B6D6ED16F864}" destId="{E82465F5-33DB-4CE3-BC84-A02FB34462E4}" srcOrd="0" destOrd="0" presId="urn:microsoft.com/office/officeart/2016/7/layout/RepeatingBendingProcessNew"/>
    <dgm:cxn modelId="{9A3881F6-9128-473C-BF7E-90FAFC0DB4F9}" type="presOf" srcId="{1EC8DF32-F60F-42EC-AB8D-1D150ED1300D}" destId="{991A6D4E-57EB-4AEA-8C3F-A768507DFF6C}" srcOrd="1" destOrd="0" presId="urn:microsoft.com/office/officeart/2016/7/layout/RepeatingBendingProcessNew"/>
    <dgm:cxn modelId="{BCAE60FA-695B-4284-8530-4DCA731BC7FA}" srcId="{76BEC2C1-341E-4F55-8D24-05C126C53A48}" destId="{11119427-4B53-4D54-8BAC-A7BD47B720BD}" srcOrd="12" destOrd="0" parTransId="{74DA5456-715D-40F0-B556-2C5A1C232B01}" sibTransId="{94F0C01E-A6E2-4E60-B7AA-BD0B289A42A0}"/>
    <dgm:cxn modelId="{CB963271-9B7C-4211-8AA1-ACCB206F8B9B}" type="presParOf" srcId="{2F4FE2A6-5BF3-4B1E-8E61-4E12BF07DAF9}" destId="{14B845F4-D5E0-48F3-A697-0A2A31924A70}" srcOrd="0" destOrd="0" presId="urn:microsoft.com/office/officeart/2016/7/layout/RepeatingBendingProcessNew"/>
    <dgm:cxn modelId="{552CCD91-5BC2-4E35-B18C-CAD8A601A0E7}" type="presParOf" srcId="{2F4FE2A6-5BF3-4B1E-8E61-4E12BF07DAF9}" destId="{E82465F5-33DB-4CE3-BC84-A02FB34462E4}" srcOrd="1" destOrd="0" presId="urn:microsoft.com/office/officeart/2016/7/layout/RepeatingBendingProcessNew"/>
    <dgm:cxn modelId="{F4EEFD4E-48B5-457C-82F2-18DEE253A073}" type="presParOf" srcId="{E82465F5-33DB-4CE3-BC84-A02FB34462E4}" destId="{B4BB9CF5-EEBC-4309-AB85-D784365E9E16}" srcOrd="0" destOrd="0" presId="urn:microsoft.com/office/officeart/2016/7/layout/RepeatingBendingProcessNew"/>
    <dgm:cxn modelId="{1608A888-DD0B-4140-8B46-14C4F8AC8E86}" type="presParOf" srcId="{2F4FE2A6-5BF3-4B1E-8E61-4E12BF07DAF9}" destId="{345148A7-BCC5-46E1-8641-89647901C5ED}" srcOrd="2" destOrd="0" presId="urn:microsoft.com/office/officeart/2016/7/layout/RepeatingBendingProcessNew"/>
    <dgm:cxn modelId="{FF4C67CA-B306-4AA0-8BA8-38586783BF5E}" type="presParOf" srcId="{2F4FE2A6-5BF3-4B1E-8E61-4E12BF07DAF9}" destId="{2EBF685B-79DB-47E7-ACB5-25908764C908}" srcOrd="3" destOrd="0" presId="urn:microsoft.com/office/officeart/2016/7/layout/RepeatingBendingProcessNew"/>
    <dgm:cxn modelId="{9C75F46E-F05D-4728-AEB0-309BC002E23A}" type="presParOf" srcId="{2EBF685B-79DB-47E7-ACB5-25908764C908}" destId="{DD3BF8EC-B4D9-432A-A9F4-B2B03E86734D}" srcOrd="0" destOrd="0" presId="urn:microsoft.com/office/officeart/2016/7/layout/RepeatingBendingProcessNew"/>
    <dgm:cxn modelId="{760C0D55-1A3D-4D41-A9B6-A8CC4169BCA4}" type="presParOf" srcId="{2F4FE2A6-5BF3-4B1E-8E61-4E12BF07DAF9}" destId="{56D86A4A-D860-4D20-8315-7BD7A645F5D7}" srcOrd="4" destOrd="0" presId="urn:microsoft.com/office/officeart/2016/7/layout/RepeatingBendingProcessNew"/>
    <dgm:cxn modelId="{1DBCEBC9-4B95-4E46-8EFF-8BCA5D115275}" type="presParOf" srcId="{2F4FE2A6-5BF3-4B1E-8E61-4E12BF07DAF9}" destId="{94EC575B-716F-486F-9FF5-2301A48CF3DF}" srcOrd="5" destOrd="0" presId="urn:microsoft.com/office/officeart/2016/7/layout/RepeatingBendingProcessNew"/>
    <dgm:cxn modelId="{2BB1B3BD-91D3-4EB0-A219-D5FA3D8E529F}" type="presParOf" srcId="{94EC575B-716F-486F-9FF5-2301A48CF3DF}" destId="{2A8C9D88-EB68-4428-9064-F3F89866927D}" srcOrd="0" destOrd="0" presId="urn:microsoft.com/office/officeart/2016/7/layout/RepeatingBendingProcessNew"/>
    <dgm:cxn modelId="{9CE4AB0A-5B19-49BA-9B78-886BEC291027}" type="presParOf" srcId="{2F4FE2A6-5BF3-4B1E-8E61-4E12BF07DAF9}" destId="{681A5737-0AD5-4F3E-9CD6-3B0789048B3E}" srcOrd="6" destOrd="0" presId="urn:microsoft.com/office/officeart/2016/7/layout/RepeatingBendingProcessNew"/>
    <dgm:cxn modelId="{19C70F5F-6FC7-4CE7-80A3-57CC09E6D46E}" type="presParOf" srcId="{2F4FE2A6-5BF3-4B1E-8E61-4E12BF07DAF9}" destId="{EF160811-5D00-4E5B-9A6E-D3552EB61CAD}" srcOrd="7" destOrd="0" presId="urn:microsoft.com/office/officeart/2016/7/layout/RepeatingBendingProcessNew"/>
    <dgm:cxn modelId="{A88280BB-9585-423E-B0B0-9FDD7C8D5BB0}" type="presParOf" srcId="{EF160811-5D00-4E5B-9A6E-D3552EB61CAD}" destId="{C76B6AB6-9445-4279-8B24-5B84DF58B6AA}" srcOrd="0" destOrd="0" presId="urn:microsoft.com/office/officeart/2016/7/layout/RepeatingBendingProcessNew"/>
    <dgm:cxn modelId="{1078F58E-3550-4C1F-AC7C-4F5EBF203F19}" type="presParOf" srcId="{2F4FE2A6-5BF3-4B1E-8E61-4E12BF07DAF9}" destId="{A1D065C0-8D59-4977-91BE-4D62B7C09DE3}" srcOrd="8" destOrd="0" presId="urn:microsoft.com/office/officeart/2016/7/layout/RepeatingBendingProcessNew"/>
    <dgm:cxn modelId="{48CF8EA5-8B5D-4EC2-B7BA-3CFE47C4B7DE}" type="presParOf" srcId="{2F4FE2A6-5BF3-4B1E-8E61-4E12BF07DAF9}" destId="{C9999512-77C4-4D31-B76A-98787D3C2315}" srcOrd="9" destOrd="0" presId="urn:microsoft.com/office/officeart/2016/7/layout/RepeatingBendingProcessNew"/>
    <dgm:cxn modelId="{F6AF61A8-FF2F-431F-8F99-F9A44B4F2AAD}" type="presParOf" srcId="{C9999512-77C4-4D31-B76A-98787D3C2315}" destId="{66806D18-139B-4953-9B2A-9E52FF5470A3}" srcOrd="0" destOrd="0" presId="urn:microsoft.com/office/officeart/2016/7/layout/RepeatingBendingProcessNew"/>
    <dgm:cxn modelId="{F8801CDD-B7E2-4FA8-B86A-C1E9ED4E16A6}" type="presParOf" srcId="{2F4FE2A6-5BF3-4B1E-8E61-4E12BF07DAF9}" destId="{B5B41842-C039-421B-A3D3-2FA7659A7197}" srcOrd="10" destOrd="0" presId="urn:microsoft.com/office/officeart/2016/7/layout/RepeatingBendingProcessNew"/>
    <dgm:cxn modelId="{89EAFF51-180F-4A68-B195-4DFB99B92B29}" type="presParOf" srcId="{2F4FE2A6-5BF3-4B1E-8E61-4E12BF07DAF9}" destId="{607EDCE4-3604-4B63-BE3A-E504AF0EEC47}" srcOrd="11" destOrd="0" presId="urn:microsoft.com/office/officeart/2016/7/layout/RepeatingBendingProcessNew"/>
    <dgm:cxn modelId="{5F4CFEB1-2C9C-4BAA-8846-236FE3198F40}" type="presParOf" srcId="{607EDCE4-3604-4B63-BE3A-E504AF0EEC47}" destId="{9F9E6DE7-A195-4C7D-A823-14A149878180}" srcOrd="0" destOrd="0" presId="urn:microsoft.com/office/officeart/2016/7/layout/RepeatingBendingProcessNew"/>
    <dgm:cxn modelId="{7ED7F025-BC8D-460C-9C46-3246A83F8CE5}" type="presParOf" srcId="{2F4FE2A6-5BF3-4B1E-8E61-4E12BF07DAF9}" destId="{C0336FAA-6036-4A14-A80C-E70F127A396A}" srcOrd="12" destOrd="0" presId="urn:microsoft.com/office/officeart/2016/7/layout/RepeatingBendingProcessNew"/>
    <dgm:cxn modelId="{73051940-00C8-4DD4-823A-C3CBD2F62EB2}" type="presParOf" srcId="{2F4FE2A6-5BF3-4B1E-8E61-4E12BF07DAF9}" destId="{53463361-19C1-4B6F-8131-BC894B97E55F}" srcOrd="13" destOrd="0" presId="urn:microsoft.com/office/officeart/2016/7/layout/RepeatingBendingProcessNew"/>
    <dgm:cxn modelId="{54AC9C40-0C7C-4D6F-AE38-B969F2CEB078}" type="presParOf" srcId="{53463361-19C1-4B6F-8131-BC894B97E55F}" destId="{3ED31201-FB51-45F0-8CC1-5FD0650C9A75}" srcOrd="0" destOrd="0" presId="urn:microsoft.com/office/officeart/2016/7/layout/RepeatingBendingProcessNew"/>
    <dgm:cxn modelId="{7762867E-C33D-4C38-B2BB-19381BEA0F8C}" type="presParOf" srcId="{2F4FE2A6-5BF3-4B1E-8E61-4E12BF07DAF9}" destId="{B09263E8-34EF-4147-91C4-BE0D44542567}" srcOrd="14" destOrd="0" presId="urn:microsoft.com/office/officeart/2016/7/layout/RepeatingBendingProcessNew"/>
    <dgm:cxn modelId="{5BD40B5A-6D2F-4F96-960C-DC67FE736A8E}" type="presParOf" srcId="{2F4FE2A6-5BF3-4B1E-8E61-4E12BF07DAF9}" destId="{17E55D43-9EEF-4C70-BC50-7D8442188679}" srcOrd="15" destOrd="0" presId="urn:microsoft.com/office/officeart/2016/7/layout/RepeatingBendingProcessNew"/>
    <dgm:cxn modelId="{9CAB25E0-1318-4511-8E1F-4EB36B9AB681}" type="presParOf" srcId="{17E55D43-9EEF-4C70-BC50-7D8442188679}" destId="{D32522C7-E1A5-4BCB-8DF4-AB42173BFC60}" srcOrd="0" destOrd="0" presId="urn:microsoft.com/office/officeart/2016/7/layout/RepeatingBendingProcessNew"/>
    <dgm:cxn modelId="{2BA7DFE9-70A0-46A3-9DE2-503B14D8872C}" type="presParOf" srcId="{2F4FE2A6-5BF3-4B1E-8E61-4E12BF07DAF9}" destId="{6C4CE6E8-6417-4EE3-A494-D8F1271A927B}" srcOrd="16" destOrd="0" presId="urn:microsoft.com/office/officeart/2016/7/layout/RepeatingBendingProcessNew"/>
    <dgm:cxn modelId="{D81C59FB-A6EF-4FDD-8327-255DE8DD0342}" type="presParOf" srcId="{2F4FE2A6-5BF3-4B1E-8E61-4E12BF07DAF9}" destId="{7E55AD16-020F-4589-91D7-73255DC1DE63}" srcOrd="17" destOrd="0" presId="urn:microsoft.com/office/officeart/2016/7/layout/RepeatingBendingProcessNew"/>
    <dgm:cxn modelId="{DD18B884-04C3-4DA9-AEE2-52E7CB54BC9A}" type="presParOf" srcId="{7E55AD16-020F-4589-91D7-73255DC1DE63}" destId="{29C4D54F-693A-4782-980B-60CCA3F9EC94}" srcOrd="0" destOrd="0" presId="urn:microsoft.com/office/officeart/2016/7/layout/RepeatingBendingProcessNew"/>
    <dgm:cxn modelId="{B64378D1-6F19-4895-A28A-4BD022B21E29}" type="presParOf" srcId="{2F4FE2A6-5BF3-4B1E-8E61-4E12BF07DAF9}" destId="{F50122EF-6F56-479C-8757-97947CF6FEDA}" srcOrd="18" destOrd="0" presId="urn:microsoft.com/office/officeart/2016/7/layout/RepeatingBendingProcessNew"/>
    <dgm:cxn modelId="{9D5376C9-C3C2-4470-81C4-A9BD04CB4A04}" type="presParOf" srcId="{2F4FE2A6-5BF3-4B1E-8E61-4E12BF07DAF9}" destId="{BB1855BB-AF7D-46A8-8558-EC7B703D5707}" srcOrd="19" destOrd="0" presId="urn:microsoft.com/office/officeart/2016/7/layout/RepeatingBendingProcessNew"/>
    <dgm:cxn modelId="{305C743B-8B1E-475B-B45B-B01958738F78}" type="presParOf" srcId="{BB1855BB-AF7D-46A8-8558-EC7B703D5707}" destId="{F8288208-5160-483E-B98D-0FB39E72AD49}" srcOrd="0" destOrd="0" presId="urn:microsoft.com/office/officeart/2016/7/layout/RepeatingBendingProcessNew"/>
    <dgm:cxn modelId="{D972D352-CB51-4ADB-B0A1-996CB3114736}" type="presParOf" srcId="{2F4FE2A6-5BF3-4B1E-8E61-4E12BF07DAF9}" destId="{F00E8481-7782-4907-8354-08158DCA06C9}" srcOrd="20" destOrd="0" presId="urn:microsoft.com/office/officeart/2016/7/layout/RepeatingBendingProcessNew"/>
    <dgm:cxn modelId="{DCB6C00E-87D9-4BFB-AAFD-47A3C1FC3C05}" type="presParOf" srcId="{2F4FE2A6-5BF3-4B1E-8E61-4E12BF07DAF9}" destId="{D64A0EA7-444E-44F4-80EF-0020EB75D48E}" srcOrd="21" destOrd="0" presId="urn:microsoft.com/office/officeart/2016/7/layout/RepeatingBendingProcessNew"/>
    <dgm:cxn modelId="{AFC7F507-5CDB-4E33-B90E-EA8E92881124}" type="presParOf" srcId="{D64A0EA7-444E-44F4-80EF-0020EB75D48E}" destId="{858CB803-585E-457D-9DF9-7FF3921BA6C0}" srcOrd="0" destOrd="0" presId="urn:microsoft.com/office/officeart/2016/7/layout/RepeatingBendingProcessNew"/>
    <dgm:cxn modelId="{5B742923-0382-4168-8864-901DC7E69ADA}" type="presParOf" srcId="{2F4FE2A6-5BF3-4B1E-8E61-4E12BF07DAF9}" destId="{91F2F01E-6D93-483A-8864-28D81F1A3C80}" srcOrd="22" destOrd="0" presId="urn:microsoft.com/office/officeart/2016/7/layout/RepeatingBendingProcessNew"/>
    <dgm:cxn modelId="{9B590E8D-A590-42E8-9AFF-58D492742F69}" type="presParOf" srcId="{2F4FE2A6-5BF3-4B1E-8E61-4E12BF07DAF9}" destId="{63223F49-93AF-4673-AAAB-12A72A028AD8}" srcOrd="23" destOrd="0" presId="urn:microsoft.com/office/officeart/2016/7/layout/RepeatingBendingProcessNew"/>
    <dgm:cxn modelId="{CBA81713-E39D-423C-9D56-45557B490466}" type="presParOf" srcId="{63223F49-93AF-4673-AAAB-12A72A028AD8}" destId="{991A6D4E-57EB-4AEA-8C3F-A768507DFF6C}" srcOrd="0" destOrd="0" presId="urn:microsoft.com/office/officeart/2016/7/layout/RepeatingBendingProcessNew"/>
    <dgm:cxn modelId="{FF35567B-7912-4629-BD86-F00C753977C6}" type="presParOf" srcId="{2F4FE2A6-5BF3-4B1E-8E61-4E12BF07DAF9}" destId="{F1468BED-F94B-4E24-9A6C-28B057959AFC}" srcOrd="24" destOrd="0" presId="urn:microsoft.com/office/officeart/2016/7/layout/RepeatingBendingProcessNew"/>
    <dgm:cxn modelId="{0AA81EC0-0293-4D4F-BD25-411C5F236C09}" type="presParOf" srcId="{2F4FE2A6-5BF3-4B1E-8E61-4E12BF07DAF9}" destId="{0602FAD1-9AEF-420B-9246-D293F99A826B}" srcOrd="25" destOrd="0" presId="urn:microsoft.com/office/officeart/2016/7/layout/RepeatingBendingProcessNew"/>
    <dgm:cxn modelId="{6CB492B4-B6AB-422A-88D0-6E86E6FBE075}" type="presParOf" srcId="{0602FAD1-9AEF-420B-9246-D293F99A826B}" destId="{4372C155-03FE-437A-9F37-9FC094EB8B8E}" srcOrd="0" destOrd="0" presId="urn:microsoft.com/office/officeart/2016/7/layout/RepeatingBendingProcessNew"/>
    <dgm:cxn modelId="{9C2257DA-FCA6-4F8D-8B5E-E473A63E9157}" type="presParOf" srcId="{2F4FE2A6-5BF3-4B1E-8E61-4E12BF07DAF9}" destId="{C839BFB0-8853-47F6-B3FE-CF0699E47D19}" srcOrd="26" destOrd="0" presId="urn:microsoft.com/office/officeart/2016/7/layout/RepeatingBendingProcessNew"/>
    <dgm:cxn modelId="{85A626B9-62A7-4543-A74D-83E64B35E89E}" type="presParOf" srcId="{2F4FE2A6-5BF3-4B1E-8E61-4E12BF07DAF9}" destId="{5ADACA37-EF0B-4F3F-B839-25BBCB9B860D}" srcOrd="27" destOrd="0" presId="urn:microsoft.com/office/officeart/2016/7/layout/RepeatingBendingProcessNew"/>
    <dgm:cxn modelId="{4D75A118-B26A-4F33-AE0A-499072F9B276}" type="presParOf" srcId="{5ADACA37-EF0B-4F3F-B839-25BBCB9B860D}" destId="{1B9C2AC1-8871-4A8D-81A5-F9672735060B}" srcOrd="0" destOrd="0" presId="urn:microsoft.com/office/officeart/2016/7/layout/RepeatingBendingProcessNew"/>
    <dgm:cxn modelId="{A918D0DC-2FE1-4523-999C-597E3079AE50}" type="presParOf" srcId="{2F4FE2A6-5BF3-4B1E-8E61-4E12BF07DAF9}" destId="{F445E028-5181-4BAC-846A-1E3CF9A02389}" srcOrd="28" destOrd="0" presId="urn:microsoft.com/office/officeart/2016/7/layout/RepeatingBendingProcessNew"/>
    <dgm:cxn modelId="{26C13ECB-21E9-4923-BB40-9B2473C8B89C}" type="presParOf" srcId="{2F4FE2A6-5BF3-4B1E-8E61-4E12BF07DAF9}" destId="{57A3CBB3-A952-4969-A46D-13F4E04A1F66}" srcOrd="29" destOrd="0" presId="urn:microsoft.com/office/officeart/2016/7/layout/RepeatingBendingProcessNew"/>
    <dgm:cxn modelId="{F4B008B0-1A08-4FFA-8384-0EFE8D229190}" type="presParOf" srcId="{57A3CBB3-A952-4969-A46D-13F4E04A1F66}" destId="{BA618682-D812-4810-9BFD-93C4E739349F}" srcOrd="0" destOrd="0" presId="urn:microsoft.com/office/officeart/2016/7/layout/RepeatingBendingProcessNew"/>
    <dgm:cxn modelId="{796CF61C-4977-4D55-82A8-EE015AFE710D}" type="presParOf" srcId="{2F4FE2A6-5BF3-4B1E-8E61-4E12BF07DAF9}" destId="{2DF89ED5-1144-4858-9341-21631DFCBC06}" srcOrd="30" destOrd="0" presId="urn:microsoft.com/office/officeart/2016/7/layout/RepeatingBendingProcessNew"/>
    <dgm:cxn modelId="{BAAE91A2-8F75-44E4-8378-0E11CB00DCFF}" type="presParOf" srcId="{2F4FE2A6-5BF3-4B1E-8E61-4E12BF07DAF9}" destId="{AE8E4D9E-117A-4A80-9168-20A000E5155E}" srcOrd="31" destOrd="0" presId="urn:microsoft.com/office/officeart/2016/7/layout/RepeatingBendingProcessNew"/>
    <dgm:cxn modelId="{65EA6A6E-AE67-4512-8602-E533D40C0694}" type="presParOf" srcId="{AE8E4D9E-117A-4A80-9168-20A000E5155E}" destId="{D0A14DF6-C2C6-4373-A161-03D6CF33E54C}" srcOrd="0" destOrd="0" presId="urn:microsoft.com/office/officeart/2016/7/layout/RepeatingBendingProcessNew"/>
    <dgm:cxn modelId="{03A6B54D-50E6-4648-8290-99E4ADDFEAA1}" type="presParOf" srcId="{2F4FE2A6-5BF3-4B1E-8E61-4E12BF07DAF9}" destId="{23A0B93D-8900-43F8-B79A-F9D6A7DF2571}" srcOrd="32" destOrd="0" presId="urn:microsoft.com/office/officeart/2016/7/layout/RepeatingBendingProcessNew"/>
    <dgm:cxn modelId="{E0EA1AB2-412D-41EB-BC19-12B086D0ACC6}" type="presParOf" srcId="{2F4FE2A6-5BF3-4B1E-8E61-4E12BF07DAF9}" destId="{DB7EC12C-0485-42BF-80D1-FD6F2DBC12B1}" srcOrd="33" destOrd="0" presId="urn:microsoft.com/office/officeart/2016/7/layout/RepeatingBendingProcessNew"/>
    <dgm:cxn modelId="{E054B80E-4D58-465E-8201-9BB54BCE065B}" type="presParOf" srcId="{DB7EC12C-0485-42BF-80D1-FD6F2DBC12B1}" destId="{6E630D0D-5D52-437E-B3FF-7076F4FFA5C9}" srcOrd="0" destOrd="0" presId="urn:microsoft.com/office/officeart/2016/7/layout/RepeatingBendingProcessNew"/>
    <dgm:cxn modelId="{DB2ADF9E-D63F-4649-8278-534A4E3B0BBD}" type="presParOf" srcId="{2F4FE2A6-5BF3-4B1E-8E61-4E12BF07DAF9}" destId="{7277399C-6200-4E0B-ABFA-F218C1F0126B}" srcOrd="3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45B6D4-FF43-44E8-9749-DA195775A5A2}"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n-US"/>
        </a:p>
      </dgm:t>
    </dgm:pt>
    <dgm:pt modelId="{304F654F-1E90-40ED-9C4A-624B01152C35}">
      <dgm:prSet custT="1"/>
      <dgm:spPr/>
      <dgm:t>
        <a:bodyPr/>
        <a:lstStyle/>
        <a:p>
          <a:r>
            <a:rPr lang="hr-HR" sz="1600">
              <a:latin typeface="+mn-lt"/>
            </a:rPr>
            <a:t>Poslovan</a:t>
          </a:r>
          <a:r>
            <a:rPr lang="en-GB" sz="1600">
              <a:latin typeface="+mn-lt"/>
            </a:rPr>
            <a:t>je </a:t>
          </a:r>
          <a:r>
            <a:rPr lang="hr-HR" sz="1600">
              <a:latin typeface="+mn-lt"/>
            </a:rPr>
            <a:t>nekretninama </a:t>
          </a:r>
          <a:endParaRPr lang="en-US" sz="1600">
            <a:latin typeface="+mn-lt"/>
          </a:endParaRPr>
        </a:p>
      </dgm:t>
    </dgm:pt>
    <dgm:pt modelId="{7878E682-6854-4A09-9B28-EFA5D23AB685}" type="parTrans" cxnId="{FE7B1CBD-5B91-41AF-9CEE-35FE8077B8CD}">
      <dgm:prSet/>
      <dgm:spPr/>
      <dgm:t>
        <a:bodyPr/>
        <a:lstStyle/>
        <a:p>
          <a:endParaRPr lang="en-US" sz="1600">
            <a:latin typeface="Century Gothic" panose="020B0502020202020204" pitchFamily="34" charset="0"/>
          </a:endParaRPr>
        </a:p>
      </dgm:t>
    </dgm:pt>
    <dgm:pt modelId="{D721B320-4155-42D8-AFCD-30EACB1B1BA8}" type="sibTrans" cxnId="{FE7B1CBD-5B91-41AF-9CEE-35FE8077B8CD}">
      <dgm:prSet/>
      <dgm:spPr/>
      <dgm:t>
        <a:bodyPr/>
        <a:lstStyle/>
        <a:p>
          <a:endParaRPr lang="en-US" sz="1600">
            <a:latin typeface="Century Gothic" panose="020B0502020202020204" pitchFamily="34" charset="0"/>
          </a:endParaRPr>
        </a:p>
      </dgm:t>
    </dgm:pt>
    <dgm:pt modelId="{9B7FEC66-4E5A-40D5-B9FB-897DE2722162}">
      <dgm:prSet custT="1"/>
      <dgm:spPr/>
      <dgm:t>
        <a:bodyPr/>
        <a:lstStyle/>
        <a:p>
          <a:r>
            <a:rPr lang="hr-HR" sz="1600">
              <a:latin typeface="+mn-lt"/>
            </a:rPr>
            <a:t>Djelatnosti kockanja i klađenja </a:t>
          </a:r>
          <a:endParaRPr lang="en-US" sz="1600">
            <a:latin typeface="+mn-lt"/>
          </a:endParaRPr>
        </a:p>
      </dgm:t>
    </dgm:pt>
    <dgm:pt modelId="{E1108660-4B13-460C-80BE-E26447798824}" type="parTrans" cxnId="{A3FEC132-12C0-4451-ACFA-E1EAFC6A552E}">
      <dgm:prSet/>
      <dgm:spPr/>
      <dgm:t>
        <a:bodyPr/>
        <a:lstStyle/>
        <a:p>
          <a:endParaRPr lang="en-US" sz="1600">
            <a:latin typeface="Century Gothic" panose="020B0502020202020204" pitchFamily="34" charset="0"/>
          </a:endParaRPr>
        </a:p>
      </dgm:t>
    </dgm:pt>
    <dgm:pt modelId="{E7C0E30C-721C-4CAE-B823-941C71845A56}" type="sibTrans" cxnId="{A3FEC132-12C0-4451-ACFA-E1EAFC6A552E}">
      <dgm:prSet/>
      <dgm:spPr/>
      <dgm:t>
        <a:bodyPr/>
        <a:lstStyle/>
        <a:p>
          <a:endParaRPr lang="en-US" sz="1600">
            <a:latin typeface="Century Gothic" panose="020B0502020202020204" pitchFamily="34" charset="0"/>
          </a:endParaRPr>
        </a:p>
      </dgm:t>
    </dgm:pt>
    <dgm:pt modelId="{49620C9E-DDE0-4200-BFC9-366D3F065ED2}">
      <dgm:prSet custT="1"/>
      <dgm:spPr/>
      <dgm:t>
        <a:bodyPr/>
        <a:lstStyle/>
        <a:p>
          <a:r>
            <a:rPr lang="hr-HR" sz="1600">
              <a:latin typeface="+mn-lt"/>
            </a:rPr>
            <a:t>Financijske djelatnosti i djelatnosti osiguranja </a:t>
          </a:r>
          <a:endParaRPr lang="en-US" sz="1600">
            <a:latin typeface="+mn-lt"/>
          </a:endParaRPr>
        </a:p>
      </dgm:t>
    </dgm:pt>
    <dgm:pt modelId="{A432105F-F51B-4BBE-8B57-0BF3172091FC}" type="parTrans" cxnId="{40568970-FCE9-4C7F-90E2-4EEE2F04AD51}">
      <dgm:prSet/>
      <dgm:spPr/>
      <dgm:t>
        <a:bodyPr/>
        <a:lstStyle/>
        <a:p>
          <a:endParaRPr lang="en-US" sz="1600">
            <a:latin typeface="Century Gothic" panose="020B0502020202020204" pitchFamily="34" charset="0"/>
          </a:endParaRPr>
        </a:p>
      </dgm:t>
    </dgm:pt>
    <dgm:pt modelId="{2B47E7A1-C1D9-476A-BE09-891D267F9779}" type="sibTrans" cxnId="{40568970-FCE9-4C7F-90E2-4EEE2F04AD51}">
      <dgm:prSet/>
      <dgm:spPr/>
      <dgm:t>
        <a:bodyPr/>
        <a:lstStyle/>
        <a:p>
          <a:endParaRPr lang="en-US" sz="1600">
            <a:latin typeface="Century Gothic" panose="020B0502020202020204" pitchFamily="34" charset="0"/>
          </a:endParaRPr>
        </a:p>
      </dgm:t>
    </dgm:pt>
    <dgm:pt modelId="{F34272C7-6EF1-4498-B5E8-0B0955C593EA}">
      <dgm:prSet custT="1"/>
      <dgm:spPr/>
      <dgm:t>
        <a:bodyPr/>
        <a:lstStyle/>
        <a:p>
          <a:r>
            <a:rPr lang="hr-HR" sz="1600">
              <a:latin typeface="+mn-lt"/>
            </a:rPr>
            <a:t>Pravne i računovodstvene djelatnosti</a:t>
          </a:r>
          <a:endParaRPr lang="en-US" sz="1600">
            <a:latin typeface="+mn-lt"/>
          </a:endParaRPr>
        </a:p>
      </dgm:t>
    </dgm:pt>
    <dgm:pt modelId="{93926226-6A87-4BB8-AB4F-6A960E6091C5}" type="parTrans" cxnId="{F710086C-C692-47B8-86B6-3199B7E6D877}">
      <dgm:prSet/>
      <dgm:spPr/>
      <dgm:t>
        <a:bodyPr/>
        <a:lstStyle/>
        <a:p>
          <a:endParaRPr lang="en-US" sz="1600">
            <a:latin typeface="Century Gothic" panose="020B0502020202020204" pitchFamily="34" charset="0"/>
          </a:endParaRPr>
        </a:p>
      </dgm:t>
    </dgm:pt>
    <dgm:pt modelId="{A6366DFC-7A74-4D78-B00B-6FAE8251DE47}" type="sibTrans" cxnId="{F710086C-C692-47B8-86B6-3199B7E6D877}">
      <dgm:prSet/>
      <dgm:spPr/>
      <dgm:t>
        <a:bodyPr/>
        <a:lstStyle/>
        <a:p>
          <a:endParaRPr lang="en-US" sz="1600">
            <a:latin typeface="Century Gothic" panose="020B0502020202020204" pitchFamily="34" charset="0"/>
          </a:endParaRPr>
        </a:p>
      </dgm:t>
    </dgm:pt>
    <dgm:pt modelId="{AC54041D-253C-4FF6-92E0-07D5DFE943FF}">
      <dgm:prSet custT="1"/>
      <dgm:spPr/>
      <dgm:t>
        <a:bodyPr/>
        <a:lstStyle/>
        <a:p>
          <a:r>
            <a:rPr lang="hr-HR" sz="1600" dirty="0" err="1">
              <a:latin typeface="+mn-lt"/>
            </a:rPr>
            <a:t>Trgovin</a:t>
          </a:r>
          <a:r>
            <a:rPr lang="en-US" sz="1600" dirty="0">
              <a:latin typeface="+mn-lt"/>
            </a:rPr>
            <a:t>a</a:t>
          </a:r>
          <a:r>
            <a:rPr lang="hr-HR" sz="1600" dirty="0">
              <a:latin typeface="+mn-lt"/>
            </a:rPr>
            <a:t> na veliko i malo </a:t>
          </a:r>
          <a:endParaRPr lang="en-US" sz="1600" dirty="0">
            <a:latin typeface="+mn-lt"/>
          </a:endParaRPr>
        </a:p>
      </dgm:t>
    </dgm:pt>
    <dgm:pt modelId="{C3A4D94B-B599-4BD7-B68C-BBADFA85CD33}" type="parTrans" cxnId="{DDB34531-F803-4B84-ABE9-5D2B9421C88C}">
      <dgm:prSet/>
      <dgm:spPr/>
      <dgm:t>
        <a:bodyPr/>
        <a:lstStyle/>
        <a:p>
          <a:endParaRPr lang="en-US" sz="1600">
            <a:latin typeface="Century Gothic" panose="020B0502020202020204" pitchFamily="34" charset="0"/>
          </a:endParaRPr>
        </a:p>
      </dgm:t>
    </dgm:pt>
    <dgm:pt modelId="{B74682BC-297D-418D-85DA-F68613053CE0}" type="sibTrans" cxnId="{DDB34531-F803-4B84-ABE9-5D2B9421C88C}">
      <dgm:prSet/>
      <dgm:spPr/>
      <dgm:t>
        <a:bodyPr/>
        <a:lstStyle/>
        <a:p>
          <a:endParaRPr lang="en-US" sz="1600">
            <a:latin typeface="Century Gothic" panose="020B0502020202020204" pitchFamily="34" charset="0"/>
          </a:endParaRPr>
        </a:p>
      </dgm:t>
    </dgm:pt>
    <dgm:pt modelId="{1C4E8718-4780-4531-8B62-18B7815C0484}">
      <dgm:prSet custT="1"/>
      <dgm:spPr/>
      <dgm:t>
        <a:bodyPr/>
        <a:lstStyle/>
        <a:p>
          <a:r>
            <a:rPr lang="hr-HR" sz="1600">
              <a:latin typeface="+mn-lt"/>
            </a:rPr>
            <a:t>Ulaganja radi postizanja smanjenja emisija stakleničkih plinova iz aktivnosti koje su navedene u Prilogu I. Direktive 2003/87/EZ;</a:t>
          </a:r>
          <a:endParaRPr lang="en-US" sz="1600">
            <a:latin typeface="+mn-lt"/>
          </a:endParaRPr>
        </a:p>
      </dgm:t>
    </dgm:pt>
    <dgm:pt modelId="{C9B1A4F1-B5BB-4E8B-90DB-6E60AC923D7D}" type="parTrans" cxnId="{B92DB452-D1E0-42A1-981A-FF05D1055C30}">
      <dgm:prSet/>
      <dgm:spPr/>
      <dgm:t>
        <a:bodyPr/>
        <a:lstStyle/>
        <a:p>
          <a:endParaRPr lang="en-US" sz="1600">
            <a:latin typeface="Century Gothic" panose="020B0502020202020204" pitchFamily="34" charset="0"/>
          </a:endParaRPr>
        </a:p>
      </dgm:t>
    </dgm:pt>
    <dgm:pt modelId="{1C79730E-10F4-4A4E-9F9C-3282A4B26503}" type="sibTrans" cxnId="{B92DB452-D1E0-42A1-981A-FF05D1055C30}">
      <dgm:prSet/>
      <dgm:spPr/>
      <dgm:t>
        <a:bodyPr/>
        <a:lstStyle/>
        <a:p>
          <a:endParaRPr lang="en-US" sz="1600">
            <a:latin typeface="Century Gothic" panose="020B0502020202020204" pitchFamily="34" charset="0"/>
          </a:endParaRPr>
        </a:p>
      </dgm:t>
    </dgm:pt>
    <dgm:pt modelId="{63865249-13C1-49B0-B38D-E2A4B7341596}">
      <dgm:prSet custT="1"/>
      <dgm:spPr/>
      <dgm:t>
        <a:bodyPr/>
        <a:lstStyle/>
        <a:p>
          <a:r>
            <a:rPr lang="hr-HR" sz="1600">
              <a:latin typeface="+mn-lt"/>
            </a:rPr>
            <a:t>Proizvodnja, prerada i stavljanje na tržište duhana i duhanskih proizvoda</a:t>
          </a:r>
          <a:endParaRPr lang="en-US" sz="1600">
            <a:latin typeface="+mn-lt"/>
          </a:endParaRPr>
        </a:p>
      </dgm:t>
    </dgm:pt>
    <dgm:pt modelId="{630105A9-856E-4735-B6AC-06FA5E3A7ADC}" type="parTrans" cxnId="{FBDE42BD-9B54-4570-9213-970729B4A53F}">
      <dgm:prSet/>
      <dgm:spPr/>
      <dgm:t>
        <a:bodyPr/>
        <a:lstStyle/>
        <a:p>
          <a:endParaRPr lang="en-US" sz="1600">
            <a:latin typeface="Century Gothic" panose="020B0502020202020204" pitchFamily="34" charset="0"/>
          </a:endParaRPr>
        </a:p>
      </dgm:t>
    </dgm:pt>
    <dgm:pt modelId="{D8F04CEF-11F9-4463-B244-8B937F9DB981}" type="sibTrans" cxnId="{FBDE42BD-9B54-4570-9213-970729B4A53F}">
      <dgm:prSet/>
      <dgm:spPr/>
      <dgm:t>
        <a:bodyPr/>
        <a:lstStyle/>
        <a:p>
          <a:endParaRPr lang="en-US" sz="1600">
            <a:latin typeface="Century Gothic" panose="020B0502020202020204" pitchFamily="34" charset="0"/>
          </a:endParaRPr>
        </a:p>
      </dgm:t>
    </dgm:pt>
    <dgm:pt modelId="{40A23B63-F76F-4711-8110-4F272E4ADA11}">
      <dgm:prSet custT="1"/>
      <dgm:spPr/>
      <dgm:t>
        <a:bodyPr/>
        <a:lstStyle/>
        <a:p>
          <a:r>
            <a:rPr lang="hr-HR" sz="1600" dirty="0">
              <a:latin typeface="+mn-lt"/>
            </a:rPr>
            <a:t>Sportske, zabavne i rekreacijske djelatnosti </a:t>
          </a:r>
        </a:p>
      </dgm:t>
    </dgm:pt>
    <dgm:pt modelId="{E3D3C0DA-8418-4560-8A87-DEFCEE7FABC7}" type="parTrans" cxnId="{942DEB39-A7C1-4299-9090-A2BE59737919}">
      <dgm:prSet/>
      <dgm:spPr/>
      <dgm:t>
        <a:bodyPr/>
        <a:lstStyle/>
        <a:p>
          <a:endParaRPr lang="hr-HR"/>
        </a:p>
      </dgm:t>
    </dgm:pt>
    <dgm:pt modelId="{D2AEBF5E-CC56-4174-8C28-6814652014D8}" type="sibTrans" cxnId="{942DEB39-A7C1-4299-9090-A2BE59737919}">
      <dgm:prSet/>
      <dgm:spPr/>
      <dgm:t>
        <a:bodyPr/>
        <a:lstStyle/>
        <a:p>
          <a:endParaRPr lang="hr-HR"/>
        </a:p>
      </dgm:t>
    </dgm:pt>
    <dgm:pt modelId="{9872F878-28E7-467F-AF86-06B514DCA684}">
      <dgm:prSet custT="1"/>
      <dgm:spPr/>
      <dgm:t>
        <a:bodyPr/>
        <a:lstStyle/>
        <a:p>
          <a:r>
            <a:rPr lang="hr-HR" sz="1600" dirty="0">
              <a:latin typeface="+mn-lt"/>
            </a:rPr>
            <a:t>Knjižnice, arhivi, muzeji i ostale kulturne djelatnosti </a:t>
          </a:r>
        </a:p>
      </dgm:t>
    </dgm:pt>
    <dgm:pt modelId="{A7C67D1F-FEFD-4762-80E6-BBA5C03FB12C}" type="parTrans" cxnId="{149E2AA1-2177-49F2-B439-EE69FD6BB806}">
      <dgm:prSet/>
      <dgm:spPr/>
      <dgm:t>
        <a:bodyPr/>
        <a:lstStyle/>
        <a:p>
          <a:endParaRPr lang="hr-HR"/>
        </a:p>
      </dgm:t>
    </dgm:pt>
    <dgm:pt modelId="{B72EC0C0-A7C1-4424-865E-47FAE7E0523E}" type="sibTrans" cxnId="{149E2AA1-2177-49F2-B439-EE69FD6BB806}">
      <dgm:prSet/>
      <dgm:spPr/>
      <dgm:t>
        <a:bodyPr/>
        <a:lstStyle/>
        <a:p>
          <a:endParaRPr lang="hr-HR"/>
        </a:p>
      </dgm:t>
    </dgm:pt>
    <dgm:pt modelId="{FD8E3A82-B2F6-4FDA-8C05-93712A9404E3}" type="pres">
      <dgm:prSet presAssocID="{8945B6D4-FF43-44E8-9749-DA195775A5A2}" presName="diagram" presStyleCnt="0">
        <dgm:presLayoutVars>
          <dgm:dir/>
          <dgm:resizeHandles val="exact"/>
        </dgm:presLayoutVars>
      </dgm:prSet>
      <dgm:spPr/>
    </dgm:pt>
    <dgm:pt modelId="{DB925161-F051-4A3B-9B7F-72F79EB2FFFF}" type="pres">
      <dgm:prSet presAssocID="{304F654F-1E90-40ED-9C4A-624B01152C35}" presName="node" presStyleLbl="node1" presStyleIdx="0" presStyleCnt="9">
        <dgm:presLayoutVars>
          <dgm:bulletEnabled val="1"/>
        </dgm:presLayoutVars>
      </dgm:prSet>
      <dgm:spPr/>
    </dgm:pt>
    <dgm:pt modelId="{9399C199-D95D-4051-94BD-AA02309B3C04}" type="pres">
      <dgm:prSet presAssocID="{D721B320-4155-42D8-AFCD-30EACB1B1BA8}" presName="sibTrans" presStyleCnt="0"/>
      <dgm:spPr/>
    </dgm:pt>
    <dgm:pt modelId="{B3EFE37B-FA78-45C3-8EF8-841401E9604E}" type="pres">
      <dgm:prSet presAssocID="{9B7FEC66-4E5A-40D5-B9FB-897DE2722162}" presName="node" presStyleLbl="node1" presStyleIdx="1" presStyleCnt="9">
        <dgm:presLayoutVars>
          <dgm:bulletEnabled val="1"/>
        </dgm:presLayoutVars>
      </dgm:prSet>
      <dgm:spPr/>
    </dgm:pt>
    <dgm:pt modelId="{BE1BEE0D-CDD5-4310-9D72-5C39C8663352}" type="pres">
      <dgm:prSet presAssocID="{E7C0E30C-721C-4CAE-B823-941C71845A56}" presName="sibTrans" presStyleCnt="0"/>
      <dgm:spPr/>
    </dgm:pt>
    <dgm:pt modelId="{CC0EAA81-1AEF-4934-B719-B444376768AA}" type="pres">
      <dgm:prSet presAssocID="{49620C9E-DDE0-4200-BFC9-366D3F065ED2}" presName="node" presStyleLbl="node1" presStyleIdx="2" presStyleCnt="9">
        <dgm:presLayoutVars>
          <dgm:bulletEnabled val="1"/>
        </dgm:presLayoutVars>
      </dgm:prSet>
      <dgm:spPr/>
    </dgm:pt>
    <dgm:pt modelId="{4DD97176-88E1-433E-85A5-7D61427E3D00}" type="pres">
      <dgm:prSet presAssocID="{2B47E7A1-C1D9-476A-BE09-891D267F9779}" presName="sibTrans" presStyleCnt="0"/>
      <dgm:spPr/>
    </dgm:pt>
    <dgm:pt modelId="{C4173F8B-A70A-478F-A523-285559CC870D}" type="pres">
      <dgm:prSet presAssocID="{F34272C7-6EF1-4498-B5E8-0B0955C593EA}" presName="node" presStyleLbl="node1" presStyleIdx="3" presStyleCnt="9">
        <dgm:presLayoutVars>
          <dgm:bulletEnabled val="1"/>
        </dgm:presLayoutVars>
      </dgm:prSet>
      <dgm:spPr/>
    </dgm:pt>
    <dgm:pt modelId="{B159A9E2-C657-42A6-A529-4D45C21DE028}" type="pres">
      <dgm:prSet presAssocID="{A6366DFC-7A74-4D78-B00B-6FAE8251DE47}" presName="sibTrans" presStyleCnt="0"/>
      <dgm:spPr/>
    </dgm:pt>
    <dgm:pt modelId="{4413737B-E45A-478F-8A18-2D6E63D047F5}" type="pres">
      <dgm:prSet presAssocID="{AC54041D-253C-4FF6-92E0-07D5DFE943FF}" presName="node" presStyleLbl="node1" presStyleIdx="4" presStyleCnt="9">
        <dgm:presLayoutVars>
          <dgm:bulletEnabled val="1"/>
        </dgm:presLayoutVars>
      </dgm:prSet>
      <dgm:spPr/>
    </dgm:pt>
    <dgm:pt modelId="{13329947-8E83-469C-A73F-C93E933F8A2E}" type="pres">
      <dgm:prSet presAssocID="{B74682BC-297D-418D-85DA-F68613053CE0}" presName="sibTrans" presStyleCnt="0"/>
      <dgm:spPr/>
    </dgm:pt>
    <dgm:pt modelId="{2303F680-8C83-49C9-A61B-89708FE87EA9}" type="pres">
      <dgm:prSet presAssocID="{1C4E8718-4780-4531-8B62-18B7815C0484}" presName="node" presStyleLbl="node1" presStyleIdx="5" presStyleCnt="9">
        <dgm:presLayoutVars>
          <dgm:bulletEnabled val="1"/>
        </dgm:presLayoutVars>
      </dgm:prSet>
      <dgm:spPr/>
    </dgm:pt>
    <dgm:pt modelId="{22F0CDE2-28AA-473A-A666-6166EBDEA39D}" type="pres">
      <dgm:prSet presAssocID="{1C79730E-10F4-4A4E-9F9C-3282A4B26503}" presName="sibTrans" presStyleCnt="0"/>
      <dgm:spPr/>
    </dgm:pt>
    <dgm:pt modelId="{7632706A-F8C4-4E3D-B9DC-51F38B96C81B}" type="pres">
      <dgm:prSet presAssocID="{63865249-13C1-49B0-B38D-E2A4B7341596}" presName="node" presStyleLbl="node1" presStyleIdx="6" presStyleCnt="9">
        <dgm:presLayoutVars>
          <dgm:bulletEnabled val="1"/>
        </dgm:presLayoutVars>
      </dgm:prSet>
      <dgm:spPr/>
    </dgm:pt>
    <dgm:pt modelId="{F00120CB-4954-4B3C-9E50-0B0F735DF4C9}" type="pres">
      <dgm:prSet presAssocID="{D8F04CEF-11F9-4463-B244-8B937F9DB981}" presName="sibTrans" presStyleCnt="0"/>
      <dgm:spPr/>
    </dgm:pt>
    <dgm:pt modelId="{24533A51-4246-4111-BD04-8B284B09228F}" type="pres">
      <dgm:prSet presAssocID="{9872F878-28E7-467F-AF86-06B514DCA684}" presName="node" presStyleLbl="node1" presStyleIdx="7" presStyleCnt="9">
        <dgm:presLayoutVars>
          <dgm:bulletEnabled val="1"/>
        </dgm:presLayoutVars>
      </dgm:prSet>
      <dgm:spPr/>
    </dgm:pt>
    <dgm:pt modelId="{F905099F-D2D7-490A-B9A3-440BF451E25E}" type="pres">
      <dgm:prSet presAssocID="{B72EC0C0-A7C1-4424-865E-47FAE7E0523E}" presName="sibTrans" presStyleCnt="0"/>
      <dgm:spPr/>
    </dgm:pt>
    <dgm:pt modelId="{C24FD8AE-5DFD-4400-A4C1-095D760B7E12}" type="pres">
      <dgm:prSet presAssocID="{40A23B63-F76F-4711-8110-4F272E4ADA11}" presName="node" presStyleLbl="node1" presStyleIdx="8" presStyleCnt="9" custLinFactX="-5980" custLinFactNeighborX="-100000" custLinFactNeighborY="-6817">
        <dgm:presLayoutVars>
          <dgm:bulletEnabled val="1"/>
        </dgm:presLayoutVars>
      </dgm:prSet>
      <dgm:spPr/>
    </dgm:pt>
  </dgm:ptLst>
  <dgm:cxnLst>
    <dgm:cxn modelId="{1BBB3401-A74C-4095-ACD5-5C8C1330E5B7}" type="presOf" srcId="{9B7FEC66-4E5A-40D5-B9FB-897DE2722162}" destId="{B3EFE37B-FA78-45C3-8EF8-841401E9604E}" srcOrd="0" destOrd="0" presId="urn:microsoft.com/office/officeart/2005/8/layout/default"/>
    <dgm:cxn modelId="{1C00CF0E-6FE3-4845-89A0-6E91C54EED62}" type="presOf" srcId="{AC54041D-253C-4FF6-92E0-07D5DFE943FF}" destId="{4413737B-E45A-478F-8A18-2D6E63D047F5}" srcOrd="0" destOrd="0" presId="urn:microsoft.com/office/officeart/2005/8/layout/default"/>
    <dgm:cxn modelId="{1B91CD18-0A74-4BEF-8F7A-24F2D07783A9}" type="presOf" srcId="{63865249-13C1-49B0-B38D-E2A4B7341596}" destId="{7632706A-F8C4-4E3D-B9DC-51F38B96C81B}" srcOrd="0" destOrd="0" presId="urn:microsoft.com/office/officeart/2005/8/layout/default"/>
    <dgm:cxn modelId="{2EBF2A1C-6B19-43BA-9BC5-5F8905F7A5EE}" type="presOf" srcId="{304F654F-1E90-40ED-9C4A-624B01152C35}" destId="{DB925161-F051-4A3B-9B7F-72F79EB2FFFF}" srcOrd="0" destOrd="0" presId="urn:microsoft.com/office/officeart/2005/8/layout/default"/>
    <dgm:cxn modelId="{DDB34531-F803-4B84-ABE9-5D2B9421C88C}" srcId="{8945B6D4-FF43-44E8-9749-DA195775A5A2}" destId="{AC54041D-253C-4FF6-92E0-07D5DFE943FF}" srcOrd="4" destOrd="0" parTransId="{C3A4D94B-B599-4BD7-B68C-BBADFA85CD33}" sibTransId="{B74682BC-297D-418D-85DA-F68613053CE0}"/>
    <dgm:cxn modelId="{A3FEC132-12C0-4451-ACFA-E1EAFC6A552E}" srcId="{8945B6D4-FF43-44E8-9749-DA195775A5A2}" destId="{9B7FEC66-4E5A-40D5-B9FB-897DE2722162}" srcOrd="1" destOrd="0" parTransId="{E1108660-4B13-460C-80BE-E26447798824}" sibTransId="{E7C0E30C-721C-4CAE-B823-941C71845A56}"/>
    <dgm:cxn modelId="{942DEB39-A7C1-4299-9090-A2BE59737919}" srcId="{8945B6D4-FF43-44E8-9749-DA195775A5A2}" destId="{40A23B63-F76F-4711-8110-4F272E4ADA11}" srcOrd="8" destOrd="0" parTransId="{E3D3C0DA-8418-4560-8A87-DEFCEE7FABC7}" sibTransId="{D2AEBF5E-CC56-4174-8C28-6814652014D8}"/>
    <dgm:cxn modelId="{F710086C-C692-47B8-86B6-3199B7E6D877}" srcId="{8945B6D4-FF43-44E8-9749-DA195775A5A2}" destId="{F34272C7-6EF1-4498-B5E8-0B0955C593EA}" srcOrd="3" destOrd="0" parTransId="{93926226-6A87-4BB8-AB4F-6A960E6091C5}" sibTransId="{A6366DFC-7A74-4D78-B00B-6FAE8251DE47}"/>
    <dgm:cxn modelId="{40568970-FCE9-4C7F-90E2-4EEE2F04AD51}" srcId="{8945B6D4-FF43-44E8-9749-DA195775A5A2}" destId="{49620C9E-DDE0-4200-BFC9-366D3F065ED2}" srcOrd="2" destOrd="0" parTransId="{A432105F-F51B-4BBE-8B57-0BF3172091FC}" sibTransId="{2B47E7A1-C1D9-476A-BE09-891D267F9779}"/>
    <dgm:cxn modelId="{B92DB452-D1E0-42A1-981A-FF05D1055C30}" srcId="{8945B6D4-FF43-44E8-9749-DA195775A5A2}" destId="{1C4E8718-4780-4531-8B62-18B7815C0484}" srcOrd="5" destOrd="0" parTransId="{C9B1A4F1-B5BB-4E8B-90DB-6E60AC923D7D}" sibTransId="{1C79730E-10F4-4A4E-9F9C-3282A4B26503}"/>
    <dgm:cxn modelId="{07D3847E-A44F-449B-ABD9-2F8E906EEF0C}" type="presOf" srcId="{8945B6D4-FF43-44E8-9749-DA195775A5A2}" destId="{FD8E3A82-B2F6-4FDA-8C05-93712A9404E3}" srcOrd="0" destOrd="0" presId="urn:microsoft.com/office/officeart/2005/8/layout/default"/>
    <dgm:cxn modelId="{5E8B6582-AEA2-4F70-BBEA-593BB82218F6}" type="presOf" srcId="{1C4E8718-4780-4531-8B62-18B7815C0484}" destId="{2303F680-8C83-49C9-A61B-89708FE87EA9}" srcOrd="0" destOrd="0" presId="urn:microsoft.com/office/officeart/2005/8/layout/default"/>
    <dgm:cxn modelId="{149E2AA1-2177-49F2-B439-EE69FD6BB806}" srcId="{8945B6D4-FF43-44E8-9749-DA195775A5A2}" destId="{9872F878-28E7-467F-AF86-06B514DCA684}" srcOrd="7" destOrd="0" parTransId="{A7C67D1F-FEFD-4762-80E6-BBA5C03FB12C}" sibTransId="{B72EC0C0-A7C1-4424-865E-47FAE7E0523E}"/>
    <dgm:cxn modelId="{CB8CD4A4-EBDF-4BDB-8A3D-636A7395955D}" type="presOf" srcId="{40A23B63-F76F-4711-8110-4F272E4ADA11}" destId="{C24FD8AE-5DFD-4400-A4C1-095D760B7E12}" srcOrd="0" destOrd="0" presId="urn:microsoft.com/office/officeart/2005/8/layout/default"/>
    <dgm:cxn modelId="{458BBDB1-3681-4DE0-8172-E15E49CDB9DD}" type="presOf" srcId="{49620C9E-DDE0-4200-BFC9-366D3F065ED2}" destId="{CC0EAA81-1AEF-4934-B719-B444376768AA}" srcOrd="0" destOrd="0" presId="urn:microsoft.com/office/officeart/2005/8/layout/default"/>
    <dgm:cxn modelId="{FE7B1CBD-5B91-41AF-9CEE-35FE8077B8CD}" srcId="{8945B6D4-FF43-44E8-9749-DA195775A5A2}" destId="{304F654F-1E90-40ED-9C4A-624B01152C35}" srcOrd="0" destOrd="0" parTransId="{7878E682-6854-4A09-9B28-EFA5D23AB685}" sibTransId="{D721B320-4155-42D8-AFCD-30EACB1B1BA8}"/>
    <dgm:cxn modelId="{FBDE42BD-9B54-4570-9213-970729B4A53F}" srcId="{8945B6D4-FF43-44E8-9749-DA195775A5A2}" destId="{63865249-13C1-49B0-B38D-E2A4B7341596}" srcOrd="6" destOrd="0" parTransId="{630105A9-856E-4735-B6AC-06FA5E3A7ADC}" sibTransId="{D8F04CEF-11F9-4463-B244-8B937F9DB981}"/>
    <dgm:cxn modelId="{4B81BEC9-2AEF-4642-97A6-1EA417D0FC14}" type="presOf" srcId="{9872F878-28E7-467F-AF86-06B514DCA684}" destId="{24533A51-4246-4111-BD04-8B284B09228F}" srcOrd="0" destOrd="0" presId="urn:microsoft.com/office/officeart/2005/8/layout/default"/>
    <dgm:cxn modelId="{38006AFC-7452-45EE-8F37-ADDBC4B8575B}" type="presOf" srcId="{F34272C7-6EF1-4498-B5E8-0B0955C593EA}" destId="{C4173F8B-A70A-478F-A523-285559CC870D}" srcOrd="0" destOrd="0" presId="urn:microsoft.com/office/officeart/2005/8/layout/default"/>
    <dgm:cxn modelId="{F2FB2288-6BFF-4246-B46C-1CBC67AE0FCD}" type="presParOf" srcId="{FD8E3A82-B2F6-4FDA-8C05-93712A9404E3}" destId="{DB925161-F051-4A3B-9B7F-72F79EB2FFFF}" srcOrd="0" destOrd="0" presId="urn:microsoft.com/office/officeart/2005/8/layout/default"/>
    <dgm:cxn modelId="{59A0A088-DDC3-4AAF-A605-F43EEB1AE46E}" type="presParOf" srcId="{FD8E3A82-B2F6-4FDA-8C05-93712A9404E3}" destId="{9399C199-D95D-4051-94BD-AA02309B3C04}" srcOrd="1" destOrd="0" presId="urn:microsoft.com/office/officeart/2005/8/layout/default"/>
    <dgm:cxn modelId="{330F4B9E-4C38-487A-836B-09C2232D4E28}" type="presParOf" srcId="{FD8E3A82-B2F6-4FDA-8C05-93712A9404E3}" destId="{B3EFE37B-FA78-45C3-8EF8-841401E9604E}" srcOrd="2" destOrd="0" presId="urn:microsoft.com/office/officeart/2005/8/layout/default"/>
    <dgm:cxn modelId="{D2E78614-189D-4E5D-BC12-C7705792B6BA}" type="presParOf" srcId="{FD8E3A82-B2F6-4FDA-8C05-93712A9404E3}" destId="{BE1BEE0D-CDD5-4310-9D72-5C39C8663352}" srcOrd="3" destOrd="0" presId="urn:microsoft.com/office/officeart/2005/8/layout/default"/>
    <dgm:cxn modelId="{558461EF-72E7-4DA5-8CEE-0AB8922B217B}" type="presParOf" srcId="{FD8E3A82-B2F6-4FDA-8C05-93712A9404E3}" destId="{CC0EAA81-1AEF-4934-B719-B444376768AA}" srcOrd="4" destOrd="0" presId="urn:microsoft.com/office/officeart/2005/8/layout/default"/>
    <dgm:cxn modelId="{15469182-1527-4381-B11B-1F55E167F691}" type="presParOf" srcId="{FD8E3A82-B2F6-4FDA-8C05-93712A9404E3}" destId="{4DD97176-88E1-433E-85A5-7D61427E3D00}" srcOrd="5" destOrd="0" presId="urn:microsoft.com/office/officeart/2005/8/layout/default"/>
    <dgm:cxn modelId="{516947D7-E241-4D1C-92A9-CB41A8F567E4}" type="presParOf" srcId="{FD8E3A82-B2F6-4FDA-8C05-93712A9404E3}" destId="{C4173F8B-A70A-478F-A523-285559CC870D}" srcOrd="6" destOrd="0" presId="urn:microsoft.com/office/officeart/2005/8/layout/default"/>
    <dgm:cxn modelId="{6E64C435-8D85-4604-BDBD-7ECC736C9EC7}" type="presParOf" srcId="{FD8E3A82-B2F6-4FDA-8C05-93712A9404E3}" destId="{B159A9E2-C657-42A6-A529-4D45C21DE028}" srcOrd="7" destOrd="0" presId="urn:microsoft.com/office/officeart/2005/8/layout/default"/>
    <dgm:cxn modelId="{F28E5540-DDE4-4716-9093-05EB24203A99}" type="presParOf" srcId="{FD8E3A82-B2F6-4FDA-8C05-93712A9404E3}" destId="{4413737B-E45A-478F-8A18-2D6E63D047F5}" srcOrd="8" destOrd="0" presId="urn:microsoft.com/office/officeart/2005/8/layout/default"/>
    <dgm:cxn modelId="{ACAA59A2-8390-4075-B13C-0582F6700AD4}" type="presParOf" srcId="{FD8E3A82-B2F6-4FDA-8C05-93712A9404E3}" destId="{13329947-8E83-469C-A73F-C93E933F8A2E}" srcOrd="9" destOrd="0" presId="urn:microsoft.com/office/officeart/2005/8/layout/default"/>
    <dgm:cxn modelId="{1A408153-FFB4-477C-AEA6-D86565A33ABC}" type="presParOf" srcId="{FD8E3A82-B2F6-4FDA-8C05-93712A9404E3}" destId="{2303F680-8C83-49C9-A61B-89708FE87EA9}" srcOrd="10" destOrd="0" presId="urn:microsoft.com/office/officeart/2005/8/layout/default"/>
    <dgm:cxn modelId="{06F8D798-487D-40BB-9698-880A29524B6E}" type="presParOf" srcId="{FD8E3A82-B2F6-4FDA-8C05-93712A9404E3}" destId="{22F0CDE2-28AA-473A-A666-6166EBDEA39D}" srcOrd="11" destOrd="0" presId="urn:microsoft.com/office/officeart/2005/8/layout/default"/>
    <dgm:cxn modelId="{0A059916-1520-4140-A59C-5195C6A8EB99}" type="presParOf" srcId="{FD8E3A82-B2F6-4FDA-8C05-93712A9404E3}" destId="{7632706A-F8C4-4E3D-B9DC-51F38B96C81B}" srcOrd="12" destOrd="0" presId="urn:microsoft.com/office/officeart/2005/8/layout/default"/>
    <dgm:cxn modelId="{E26F4215-FBB4-497F-9415-CBDAD0775B7D}" type="presParOf" srcId="{FD8E3A82-B2F6-4FDA-8C05-93712A9404E3}" destId="{F00120CB-4954-4B3C-9E50-0B0F735DF4C9}" srcOrd="13" destOrd="0" presId="urn:microsoft.com/office/officeart/2005/8/layout/default"/>
    <dgm:cxn modelId="{0021C3F6-06FD-40B2-B574-D65E62D52E9C}" type="presParOf" srcId="{FD8E3A82-B2F6-4FDA-8C05-93712A9404E3}" destId="{24533A51-4246-4111-BD04-8B284B09228F}" srcOrd="14" destOrd="0" presId="urn:microsoft.com/office/officeart/2005/8/layout/default"/>
    <dgm:cxn modelId="{4BD39EDD-0D34-4B2A-9363-545A4872DF01}" type="presParOf" srcId="{FD8E3A82-B2F6-4FDA-8C05-93712A9404E3}" destId="{F905099F-D2D7-490A-B9A3-440BF451E25E}" srcOrd="15" destOrd="0" presId="urn:microsoft.com/office/officeart/2005/8/layout/default"/>
    <dgm:cxn modelId="{598FE165-D75E-4FA8-BB64-4B89DBDF7A68}" type="presParOf" srcId="{FD8E3A82-B2F6-4FDA-8C05-93712A9404E3}" destId="{C24FD8AE-5DFD-4400-A4C1-095D760B7E1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45B6D4-FF43-44E8-9749-DA195775A5A2}"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n-US"/>
        </a:p>
      </dgm:t>
    </dgm:pt>
    <dgm:pt modelId="{304F654F-1E90-40ED-9C4A-624B01152C35}">
      <dgm:prSet custT="1"/>
      <dgm:spPr/>
      <dgm:t>
        <a:bodyPr/>
        <a:lstStyle/>
        <a:p>
          <a:r>
            <a:rPr lang="en-US" sz="1600" dirty="0">
              <a:latin typeface="+mn-lt"/>
            </a:rPr>
            <a:t>u </a:t>
          </a:r>
          <a:r>
            <a:rPr lang="en-US" sz="1600" dirty="0" err="1">
              <a:latin typeface="+mn-lt"/>
            </a:rPr>
            <a:t>sektoru</a:t>
          </a:r>
          <a:r>
            <a:rPr lang="en-US" sz="1600" dirty="0">
              <a:latin typeface="+mn-lt"/>
            </a:rPr>
            <a:t> </a:t>
          </a:r>
          <a:r>
            <a:rPr lang="en-US" sz="1600" dirty="0" err="1">
              <a:latin typeface="+mn-lt"/>
            </a:rPr>
            <a:t>primarne</a:t>
          </a:r>
          <a:r>
            <a:rPr lang="en-US" sz="1600" dirty="0">
              <a:latin typeface="+mn-lt"/>
            </a:rPr>
            <a:t> </a:t>
          </a:r>
          <a:r>
            <a:rPr lang="en-US" sz="1600" dirty="0" err="1">
              <a:latin typeface="+mn-lt"/>
            </a:rPr>
            <a:t>poljoprivredne</a:t>
          </a:r>
          <a:r>
            <a:rPr lang="en-US" sz="1600" dirty="0">
              <a:latin typeface="+mn-lt"/>
            </a:rPr>
            <a:t> </a:t>
          </a:r>
          <a:r>
            <a:rPr lang="en-US" sz="1600" dirty="0" err="1">
              <a:latin typeface="+mn-lt"/>
            </a:rPr>
            <a:t>proizvodnje</a:t>
          </a:r>
          <a:endParaRPr lang="en-US" sz="1600" dirty="0">
            <a:latin typeface="+mn-lt"/>
          </a:endParaRPr>
        </a:p>
      </dgm:t>
    </dgm:pt>
    <dgm:pt modelId="{7878E682-6854-4A09-9B28-EFA5D23AB685}" type="parTrans" cxnId="{FE7B1CBD-5B91-41AF-9CEE-35FE8077B8CD}">
      <dgm:prSet/>
      <dgm:spPr/>
      <dgm:t>
        <a:bodyPr/>
        <a:lstStyle/>
        <a:p>
          <a:endParaRPr lang="en-US" sz="1600">
            <a:latin typeface="Century Gothic" panose="020B0502020202020204" pitchFamily="34" charset="0"/>
          </a:endParaRPr>
        </a:p>
      </dgm:t>
    </dgm:pt>
    <dgm:pt modelId="{D721B320-4155-42D8-AFCD-30EACB1B1BA8}" type="sibTrans" cxnId="{FE7B1CBD-5B91-41AF-9CEE-35FE8077B8CD}">
      <dgm:prSet/>
      <dgm:spPr/>
      <dgm:t>
        <a:bodyPr/>
        <a:lstStyle/>
        <a:p>
          <a:endParaRPr lang="en-US" sz="1600">
            <a:latin typeface="Century Gothic" panose="020B0502020202020204" pitchFamily="34" charset="0"/>
          </a:endParaRPr>
        </a:p>
      </dgm:t>
    </dgm:pt>
    <dgm:pt modelId="{9B7FEC66-4E5A-40D5-B9FB-897DE2722162}">
      <dgm:prSet custT="1"/>
      <dgm:spPr/>
      <dgm:t>
        <a:bodyPr/>
        <a:lstStyle/>
        <a:p>
          <a:r>
            <a:rPr lang="nn-NO" sz="1600" dirty="0">
              <a:latin typeface="+mn-lt"/>
            </a:rPr>
            <a:t>u sektoru ribarstva i akvakulture,</a:t>
          </a:r>
          <a:endParaRPr lang="en-US" sz="1600" dirty="0">
            <a:latin typeface="+mn-lt"/>
          </a:endParaRPr>
        </a:p>
      </dgm:t>
    </dgm:pt>
    <dgm:pt modelId="{E1108660-4B13-460C-80BE-E26447798824}" type="parTrans" cxnId="{A3FEC132-12C0-4451-ACFA-E1EAFC6A552E}">
      <dgm:prSet/>
      <dgm:spPr/>
      <dgm:t>
        <a:bodyPr/>
        <a:lstStyle/>
        <a:p>
          <a:endParaRPr lang="en-US" sz="1600">
            <a:latin typeface="Century Gothic" panose="020B0502020202020204" pitchFamily="34" charset="0"/>
          </a:endParaRPr>
        </a:p>
      </dgm:t>
    </dgm:pt>
    <dgm:pt modelId="{E7C0E30C-721C-4CAE-B823-941C71845A56}" type="sibTrans" cxnId="{A3FEC132-12C0-4451-ACFA-E1EAFC6A552E}">
      <dgm:prSet/>
      <dgm:spPr/>
      <dgm:t>
        <a:bodyPr/>
        <a:lstStyle/>
        <a:p>
          <a:endParaRPr lang="en-US" sz="1600">
            <a:latin typeface="Century Gothic" panose="020B0502020202020204" pitchFamily="34" charset="0"/>
          </a:endParaRPr>
        </a:p>
      </dgm:t>
    </dgm:pt>
    <dgm:pt modelId="{49620C9E-DDE0-4200-BFC9-366D3F065ED2}">
      <dgm:prSet custT="1"/>
      <dgm:spPr/>
      <dgm:t>
        <a:bodyPr/>
        <a:lstStyle/>
        <a:p>
          <a:r>
            <a:rPr lang="pl-PL" sz="1600" dirty="0">
              <a:latin typeface="+mn-lt"/>
            </a:rPr>
            <a:t>u sektoru čelika, sektoru lignita i sektoru ugljena</a:t>
          </a:r>
          <a:endParaRPr lang="en-US" sz="1600" dirty="0">
            <a:latin typeface="+mn-lt"/>
          </a:endParaRPr>
        </a:p>
      </dgm:t>
    </dgm:pt>
    <dgm:pt modelId="{A432105F-F51B-4BBE-8B57-0BF3172091FC}" type="parTrans" cxnId="{40568970-FCE9-4C7F-90E2-4EEE2F04AD51}">
      <dgm:prSet/>
      <dgm:spPr/>
      <dgm:t>
        <a:bodyPr/>
        <a:lstStyle/>
        <a:p>
          <a:endParaRPr lang="en-US" sz="1600">
            <a:latin typeface="Century Gothic" panose="020B0502020202020204" pitchFamily="34" charset="0"/>
          </a:endParaRPr>
        </a:p>
      </dgm:t>
    </dgm:pt>
    <dgm:pt modelId="{2B47E7A1-C1D9-476A-BE09-891D267F9779}" type="sibTrans" cxnId="{40568970-FCE9-4C7F-90E2-4EEE2F04AD51}">
      <dgm:prSet/>
      <dgm:spPr/>
      <dgm:t>
        <a:bodyPr/>
        <a:lstStyle/>
        <a:p>
          <a:endParaRPr lang="en-US" sz="1600">
            <a:latin typeface="Century Gothic" panose="020B0502020202020204" pitchFamily="34" charset="0"/>
          </a:endParaRPr>
        </a:p>
      </dgm:t>
    </dgm:pt>
    <dgm:pt modelId="{F34272C7-6EF1-4498-B5E8-0B0955C593EA}">
      <dgm:prSet custT="1"/>
      <dgm:spPr/>
      <dgm:t>
        <a:bodyPr/>
        <a:lstStyle/>
        <a:p>
          <a:r>
            <a:rPr lang="pl-PL" sz="1600" dirty="0">
              <a:latin typeface="+mn-lt"/>
            </a:rPr>
            <a:t>prometnom sektoru i </a:t>
          </a:r>
          <a:r>
            <a:rPr lang="pl-PL" sz="1600">
              <a:latin typeface="+mn-lt"/>
            </a:rPr>
            <a:t>povezanoj infrastrukturi</a:t>
          </a:r>
          <a:endParaRPr lang="en-US" sz="1600" dirty="0">
            <a:latin typeface="+mn-lt"/>
          </a:endParaRPr>
        </a:p>
      </dgm:t>
    </dgm:pt>
    <dgm:pt modelId="{93926226-6A87-4BB8-AB4F-6A960E6091C5}" type="parTrans" cxnId="{F710086C-C692-47B8-86B6-3199B7E6D877}">
      <dgm:prSet/>
      <dgm:spPr/>
      <dgm:t>
        <a:bodyPr/>
        <a:lstStyle/>
        <a:p>
          <a:endParaRPr lang="en-US" sz="1600">
            <a:latin typeface="Century Gothic" panose="020B0502020202020204" pitchFamily="34" charset="0"/>
          </a:endParaRPr>
        </a:p>
      </dgm:t>
    </dgm:pt>
    <dgm:pt modelId="{A6366DFC-7A74-4D78-B00B-6FAE8251DE47}" type="sibTrans" cxnId="{F710086C-C692-47B8-86B6-3199B7E6D877}">
      <dgm:prSet/>
      <dgm:spPr/>
      <dgm:t>
        <a:bodyPr/>
        <a:lstStyle/>
        <a:p>
          <a:endParaRPr lang="en-US" sz="1600">
            <a:latin typeface="Century Gothic" panose="020B0502020202020204" pitchFamily="34" charset="0"/>
          </a:endParaRPr>
        </a:p>
      </dgm:t>
    </dgm:pt>
    <dgm:pt modelId="{AC54041D-253C-4FF6-92E0-07D5DFE943FF}">
      <dgm:prSet custT="1"/>
      <dgm:spPr/>
      <dgm:t>
        <a:bodyPr/>
        <a:lstStyle/>
        <a:p>
          <a:r>
            <a:rPr lang="en-US" sz="1600" dirty="0">
              <a:latin typeface="+mn-lt"/>
            </a:rPr>
            <a:t>za </a:t>
          </a:r>
          <a:r>
            <a:rPr lang="en-US" sz="1600" dirty="0" err="1">
              <a:latin typeface="+mn-lt"/>
            </a:rPr>
            <a:t>proizvodnju</a:t>
          </a:r>
          <a:r>
            <a:rPr lang="en-US" sz="1600" dirty="0">
              <a:latin typeface="+mn-lt"/>
            </a:rPr>
            <a:t>, </a:t>
          </a:r>
          <a:r>
            <a:rPr lang="en-US" sz="1600" dirty="0" err="1">
              <a:latin typeface="+mn-lt"/>
            </a:rPr>
            <a:t>skladištenje</a:t>
          </a:r>
          <a:r>
            <a:rPr lang="en-US" sz="1600" dirty="0">
              <a:latin typeface="+mn-lt"/>
            </a:rPr>
            <a:t>, </a:t>
          </a:r>
          <a:r>
            <a:rPr lang="en-US" sz="1600" dirty="0" err="1">
              <a:latin typeface="+mn-lt"/>
            </a:rPr>
            <a:t>prijenos</a:t>
          </a:r>
          <a:r>
            <a:rPr lang="en-US" sz="1600" dirty="0">
              <a:latin typeface="+mn-lt"/>
            </a:rPr>
            <a:t> i </a:t>
          </a:r>
          <a:r>
            <a:rPr lang="en-US" sz="1600" dirty="0" err="1">
              <a:latin typeface="+mn-lt"/>
            </a:rPr>
            <a:t>distribuciju</a:t>
          </a:r>
          <a:r>
            <a:rPr lang="en-US" sz="1600" dirty="0">
              <a:latin typeface="+mn-lt"/>
            </a:rPr>
            <a:t> </a:t>
          </a:r>
          <a:r>
            <a:rPr lang="en-US" sz="1600" dirty="0" err="1">
              <a:latin typeface="+mn-lt"/>
            </a:rPr>
            <a:t>energije</a:t>
          </a:r>
          <a:r>
            <a:rPr lang="en-US" sz="1600" dirty="0">
              <a:latin typeface="+mn-lt"/>
            </a:rPr>
            <a:t> </a:t>
          </a:r>
          <a:r>
            <a:rPr lang="en-US" sz="1600" dirty="0" err="1">
              <a:latin typeface="+mn-lt"/>
            </a:rPr>
            <a:t>te</a:t>
          </a:r>
          <a:r>
            <a:rPr lang="en-US" sz="1600" dirty="0">
              <a:latin typeface="+mn-lt"/>
            </a:rPr>
            <a:t> </a:t>
          </a:r>
          <a:r>
            <a:rPr lang="en-US" sz="1600" err="1">
              <a:latin typeface="+mn-lt"/>
            </a:rPr>
            <a:t>energetsku</a:t>
          </a:r>
          <a:r>
            <a:rPr lang="en-US" sz="1600">
              <a:latin typeface="+mn-lt"/>
            </a:rPr>
            <a:t> infrastrukturu</a:t>
          </a:r>
          <a:endParaRPr lang="en-US" sz="1600" dirty="0">
            <a:latin typeface="+mn-lt"/>
          </a:endParaRPr>
        </a:p>
      </dgm:t>
    </dgm:pt>
    <dgm:pt modelId="{C3A4D94B-B599-4BD7-B68C-BBADFA85CD33}" type="parTrans" cxnId="{DDB34531-F803-4B84-ABE9-5D2B9421C88C}">
      <dgm:prSet/>
      <dgm:spPr/>
      <dgm:t>
        <a:bodyPr/>
        <a:lstStyle/>
        <a:p>
          <a:endParaRPr lang="en-US" sz="1600">
            <a:latin typeface="Century Gothic" panose="020B0502020202020204" pitchFamily="34" charset="0"/>
          </a:endParaRPr>
        </a:p>
      </dgm:t>
    </dgm:pt>
    <dgm:pt modelId="{B74682BC-297D-418D-85DA-F68613053CE0}" type="sibTrans" cxnId="{DDB34531-F803-4B84-ABE9-5D2B9421C88C}">
      <dgm:prSet/>
      <dgm:spPr/>
      <dgm:t>
        <a:bodyPr/>
        <a:lstStyle/>
        <a:p>
          <a:endParaRPr lang="en-US" sz="1600">
            <a:latin typeface="Century Gothic" panose="020B0502020202020204" pitchFamily="34" charset="0"/>
          </a:endParaRPr>
        </a:p>
      </dgm:t>
    </dgm:pt>
    <dgm:pt modelId="{1C4E8718-4780-4531-8B62-18B7815C0484}">
      <dgm:prSet custT="1"/>
      <dgm:spPr/>
      <dgm:t>
        <a:bodyPr/>
        <a:lstStyle/>
        <a:p>
          <a:r>
            <a:rPr lang="en-US" sz="1600" dirty="0" err="1">
              <a:latin typeface="+mn-lt"/>
            </a:rPr>
            <a:t>sektoru</a:t>
          </a:r>
          <a:r>
            <a:rPr lang="en-US" sz="1600" dirty="0">
              <a:latin typeface="+mn-lt"/>
            </a:rPr>
            <a:t> </a:t>
          </a:r>
          <a:r>
            <a:rPr lang="en-US" sz="1600" dirty="0" err="1">
              <a:latin typeface="+mn-lt"/>
            </a:rPr>
            <a:t>širokopojasnih</a:t>
          </a:r>
          <a:r>
            <a:rPr lang="en-US" sz="1600" dirty="0">
              <a:latin typeface="+mn-lt"/>
            </a:rPr>
            <a:t> </a:t>
          </a:r>
          <a:r>
            <a:rPr lang="en-US" sz="1600" dirty="0" err="1">
              <a:latin typeface="+mn-lt"/>
            </a:rPr>
            <a:t>mreža</a:t>
          </a:r>
          <a:endParaRPr lang="en-US" sz="1600" dirty="0">
            <a:latin typeface="+mn-lt"/>
          </a:endParaRPr>
        </a:p>
      </dgm:t>
    </dgm:pt>
    <dgm:pt modelId="{C9B1A4F1-B5BB-4E8B-90DB-6E60AC923D7D}" type="parTrans" cxnId="{B92DB452-D1E0-42A1-981A-FF05D1055C30}">
      <dgm:prSet/>
      <dgm:spPr/>
      <dgm:t>
        <a:bodyPr/>
        <a:lstStyle/>
        <a:p>
          <a:endParaRPr lang="en-US" sz="1600">
            <a:latin typeface="Century Gothic" panose="020B0502020202020204" pitchFamily="34" charset="0"/>
          </a:endParaRPr>
        </a:p>
      </dgm:t>
    </dgm:pt>
    <dgm:pt modelId="{1C79730E-10F4-4A4E-9F9C-3282A4B26503}" type="sibTrans" cxnId="{B92DB452-D1E0-42A1-981A-FF05D1055C30}">
      <dgm:prSet/>
      <dgm:spPr/>
      <dgm:t>
        <a:bodyPr/>
        <a:lstStyle/>
        <a:p>
          <a:endParaRPr lang="en-US" sz="1600">
            <a:latin typeface="Century Gothic" panose="020B0502020202020204" pitchFamily="34" charset="0"/>
          </a:endParaRPr>
        </a:p>
      </dgm:t>
    </dgm:pt>
    <dgm:pt modelId="{FD8E3A82-B2F6-4FDA-8C05-93712A9404E3}" type="pres">
      <dgm:prSet presAssocID="{8945B6D4-FF43-44E8-9749-DA195775A5A2}" presName="diagram" presStyleCnt="0">
        <dgm:presLayoutVars>
          <dgm:dir/>
          <dgm:resizeHandles val="exact"/>
        </dgm:presLayoutVars>
      </dgm:prSet>
      <dgm:spPr/>
    </dgm:pt>
    <dgm:pt modelId="{DB925161-F051-4A3B-9B7F-72F79EB2FFFF}" type="pres">
      <dgm:prSet presAssocID="{304F654F-1E90-40ED-9C4A-624B01152C35}" presName="node" presStyleLbl="node1" presStyleIdx="0" presStyleCnt="6">
        <dgm:presLayoutVars>
          <dgm:bulletEnabled val="1"/>
        </dgm:presLayoutVars>
      </dgm:prSet>
      <dgm:spPr/>
    </dgm:pt>
    <dgm:pt modelId="{9399C199-D95D-4051-94BD-AA02309B3C04}" type="pres">
      <dgm:prSet presAssocID="{D721B320-4155-42D8-AFCD-30EACB1B1BA8}" presName="sibTrans" presStyleCnt="0"/>
      <dgm:spPr/>
    </dgm:pt>
    <dgm:pt modelId="{B3EFE37B-FA78-45C3-8EF8-841401E9604E}" type="pres">
      <dgm:prSet presAssocID="{9B7FEC66-4E5A-40D5-B9FB-897DE2722162}" presName="node" presStyleLbl="node1" presStyleIdx="1" presStyleCnt="6">
        <dgm:presLayoutVars>
          <dgm:bulletEnabled val="1"/>
        </dgm:presLayoutVars>
      </dgm:prSet>
      <dgm:spPr/>
    </dgm:pt>
    <dgm:pt modelId="{BE1BEE0D-CDD5-4310-9D72-5C39C8663352}" type="pres">
      <dgm:prSet presAssocID="{E7C0E30C-721C-4CAE-B823-941C71845A56}" presName="sibTrans" presStyleCnt="0"/>
      <dgm:spPr/>
    </dgm:pt>
    <dgm:pt modelId="{CC0EAA81-1AEF-4934-B719-B444376768AA}" type="pres">
      <dgm:prSet presAssocID="{49620C9E-DDE0-4200-BFC9-366D3F065ED2}" presName="node" presStyleLbl="node1" presStyleIdx="2" presStyleCnt="6">
        <dgm:presLayoutVars>
          <dgm:bulletEnabled val="1"/>
        </dgm:presLayoutVars>
      </dgm:prSet>
      <dgm:spPr/>
    </dgm:pt>
    <dgm:pt modelId="{4DD97176-88E1-433E-85A5-7D61427E3D00}" type="pres">
      <dgm:prSet presAssocID="{2B47E7A1-C1D9-476A-BE09-891D267F9779}" presName="sibTrans" presStyleCnt="0"/>
      <dgm:spPr/>
    </dgm:pt>
    <dgm:pt modelId="{C4173F8B-A70A-478F-A523-285559CC870D}" type="pres">
      <dgm:prSet presAssocID="{F34272C7-6EF1-4498-B5E8-0B0955C593EA}" presName="node" presStyleLbl="node1" presStyleIdx="3" presStyleCnt="6">
        <dgm:presLayoutVars>
          <dgm:bulletEnabled val="1"/>
        </dgm:presLayoutVars>
      </dgm:prSet>
      <dgm:spPr/>
    </dgm:pt>
    <dgm:pt modelId="{B159A9E2-C657-42A6-A529-4D45C21DE028}" type="pres">
      <dgm:prSet presAssocID="{A6366DFC-7A74-4D78-B00B-6FAE8251DE47}" presName="sibTrans" presStyleCnt="0"/>
      <dgm:spPr/>
    </dgm:pt>
    <dgm:pt modelId="{4413737B-E45A-478F-8A18-2D6E63D047F5}" type="pres">
      <dgm:prSet presAssocID="{AC54041D-253C-4FF6-92E0-07D5DFE943FF}" presName="node" presStyleLbl="node1" presStyleIdx="4" presStyleCnt="6">
        <dgm:presLayoutVars>
          <dgm:bulletEnabled val="1"/>
        </dgm:presLayoutVars>
      </dgm:prSet>
      <dgm:spPr/>
    </dgm:pt>
    <dgm:pt modelId="{13329947-8E83-469C-A73F-C93E933F8A2E}" type="pres">
      <dgm:prSet presAssocID="{B74682BC-297D-418D-85DA-F68613053CE0}" presName="sibTrans" presStyleCnt="0"/>
      <dgm:spPr/>
    </dgm:pt>
    <dgm:pt modelId="{2303F680-8C83-49C9-A61B-89708FE87EA9}" type="pres">
      <dgm:prSet presAssocID="{1C4E8718-4780-4531-8B62-18B7815C0484}" presName="node" presStyleLbl="node1" presStyleIdx="5" presStyleCnt="6">
        <dgm:presLayoutVars>
          <dgm:bulletEnabled val="1"/>
        </dgm:presLayoutVars>
      </dgm:prSet>
      <dgm:spPr/>
    </dgm:pt>
  </dgm:ptLst>
  <dgm:cxnLst>
    <dgm:cxn modelId="{1BBB3401-A74C-4095-ACD5-5C8C1330E5B7}" type="presOf" srcId="{9B7FEC66-4E5A-40D5-B9FB-897DE2722162}" destId="{B3EFE37B-FA78-45C3-8EF8-841401E9604E}" srcOrd="0" destOrd="0" presId="urn:microsoft.com/office/officeart/2005/8/layout/default"/>
    <dgm:cxn modelId="{1C00CF0E-6FE3-4845-89A0-6E91C54EED62}" type="presOf" srcId="{AC54041D-253C-4FF6-92E0-07D5DFE943FF}" destId="{4413737B-E45A-478F-8A18-2D6E63D047F5}" srcOrd="0" destOrd="0" presId="urn:microsoft.com/office/officeart/2005/8/layout/default"/>
    <dgm:cxn modelId="{2EBF2A1C-6B19-43BA-9BC5-5F8905F7A5EE}" type="presOf" srcId="{304F654F-1E90-40ED-9C4A-624B01152C35}" destId="{DB925161-F051-4A3B-9B7F-72F79EB2FFFF}" srcOrd="0" destOrd="0" presId="urn:microsoft.com/office/officeart/2005/8/layout/default"/>
    <dgm:cxn modelId="{DDB34531-F803-4B84-ABE9-5D2B9421C88C}" srcId="{8945B6D4-FF43-44E8-9749-DA195775A5A2}" destId="{AC54041D-253C-4FF6-92E0-07D5DFE943FF}" srcOrd="4" destOrd="0" parTransId="{C3A4D94B-B599-4BD7-B68C-BBADFA85CD33}" sibTransId="{B74682BC-297D-418D-85DA-F68613053CE0}"/>
    <dgm:cxn modelId="{A3FEC132-12C0-4451-ACFA-E1EAFC6A552E}" srcId="{8945B6D4-FF43-44E8-9749-DA195775A5A2}" destId="{9B7FEC66-4E5A-40D5-B9FB-897DE2722162}" srcOrd="1" destOrd="0" parTransId="{E1108660-4B13-460C-80BE-E26447798824}" sibTransId="{E7C0E30C-721C-4CAE-B823-941C71845A56}"/>
    <dgm:cxn modelId="{F710086C-C692-47B8-86B6-3199B7E6D877}" srcId="{8945B6D4-FF43-44E8-9749-DA195775A5A2}" destId="{F34272C7-6EF1-4498-B5E8-0B0955C593EA}" srcOrd="3" destOrd="0" parTransId="{93926226-6A87-4BB8-AB4F-6A960E6091C5}" sibTransId="{A6366DFC-7A74-4D78-B00B-6FAE8251DE47}"/>
    <dgm:cxn modelId="{40568970-FCE9-4C7F-90E2-4EEE2F04AD51}" srcId="{8945B6D4-FF43-44E8-9749-DA195775A5A2}" destId="{49620C9E-DDE0-4200-BFC9-366D3F065ED2}" srcOrd="2" destOrd="0" parTransId="{A432105F-F51B-4BBE-8B57-0BF3172091FC}" sibTransId="{2B47E7A1-C1D9-476A-BE09-891D267F9779}"/>
    <dgm:cxn modelId="{B92DB452-D1E0-42A1-981A-FF05D1055C30}" srcId="{8945B6D4-FF43-44E8-9749-DA195775A5A2}" destId="{1C4E8718-4780-4531-8B62-18B7815C0484}" srcOrd="5" destOrd="0" parTransId="{C9B1A4F1-B5BB-4E8B-90DB-6E60AC923D7D}" sibTransId="{1C79730E-10F4-4A4E-9F9C-3282A4B26503}"/>
    <dgm:cxn modelId="{07D3847E-A44F-449B-ABD9-2F8E906EEF0C}" type="presOf" srcId="{8945B6D4-FF43-44E8-9749-DA195775A5A2}" destId="{FD8E3A82-B2F6-4FDA-8C05-93712A9404E3}" srcOrd="0" destOrd="0" presId="urn:microsoft.com/office/officeart/2005/8/layout/default"/>
    <dgm:cxn modelId="{5E8B6582-AEA2-4F70-BBEA-593BB82218F6}" type="presOf" srcId="{1C4E8718-4780-4531-8B62-18B7815C0484}" destId="{2303F680-8C83-49C9-A61B-89708FE87EA9}" srcOrd="0" destOrd="0" presId="urn:microsoft.com/office/officeart/2005/8/layout/default"/>
    <dgm:cxn modelId="{458BBDB1-3681-4DE0-8172-E15E49CDB9DD}" type="presOf" srcId="{49620C9E-DDE0-4200-BFC9-366D3F065ED2}" destId="{CC0EAA81-1AEF-4934-B719-B444376768AA}" srcOrd="0" destOrd="0" presId="urn:microsoft.com/office/officeart/2005/8/layout/default"/>
    <dgm:cxn modelId="{FE7B1CBD-5B91-41AF-9CEE-35FE8077B8CD}" srcId="{8945B6D4-FF43-44E8-9749-DA195775A5A2}" destId="{304F654F-1E90-40ED-9C4A-624B01152C35}" srcOrd="0" destOrd="0" parTransId="{7878E682-6854-4A09-9B28-EFA5D23AB685}" sibTransId="{D721B320-4155-42D8-AFCD-30EACB1B1BA8}"/>
    <dgm:cxn modelId="{38006AFC-7452-45EE-8F37-ADDBC4B8575B}" type="presOf" srcId="{F34272C7-6EF1-4498-B5E8-0B0955C593EA}" destId="{C4173F8B-A70A-478F-A523-285559CC870D}" srcOrd="0" destOrd="0" presId="urn:microsoft.com/office/officeart/2005/8/layout/default"/>
    <dgm:cxn modelId="{F2FB2288-6BFF-4246-B46C-1CBC67AE0FCD}" type="presParOf" srcId="{FD8E3A82-B2F6-4FDA-8C05-93712A9404E3}" destId="{DB925161-F051-4A3B-9B7F-72F79EB2FFFF}" srcOrd="0" destOrd="0" presId="urn:microsoft.com/office/officeart/2005/8/layout/default"/>
    <dgm:cxn modelId="{59A0A088-DDC3-4AAF-A605-F43EEB1AE46E}" type="presParOf" srcId="{FD8E3A82-B2F6-4FDA-8C05-93712A9404E3}" destId="{9399C199-D95D-4051-94BD-AA02309B3C04}" srcOrd="1" destOrd="0" presId="urn:microsoft.com/office/officeart/2005/8/layout/default"/>
    <dgm:cxn modelId="{330F4B9E-4C38-487A-836B-09C2232D4E28}" type="presParOf" srcId="{FD8E3A82-B2F6-4FDA-8C05-93712A9404E3}" destId="{B3EFE37B-FA78-45C3-8EF8-841401E9604E}" srcOrd="2" destOrd="0" presId="urn:microsoft.com/office/officeart/2005/8/layout/default"/>
    <dgm:cxn modelId="{D2E78614-189D-4E5D-BC12-C7705792B6BA}" type="presParOf" srcId="{FD8E3A82-B2F6-4FDA-8C05-93712A9404E3}" destId="{BE1BEE0D-CDD5-4310-9D72-5C39C8663352}" srcOrd="3" destOrd="0" presId="urn:microsoft.com/office/officeart/2005/8/layout/default"/>
    <dgm:cxn modelId="{558461EF-72E7-4DA5-8CEE-0AB8922B217B}" type="presParOf" srcId="{FD8E3A82-B2F6-4FDA-8C05-93712A9404E3}" destId="{CC0EAA81-1AEF-4934-B719-B444376768AA}" srcOrd="4" destOrd="0" presId="urn:microsoft.com/office/officeart/2005/8/layout/default"/>
    <dgm:cxn modelId="{15469182-1527-4381-B11B-1F55E167F691}" type="presParOf" srcId="{FD8E3A82-B2F6-4FDA-8C05-93712A9404E3}" destId="{4DD97176-88E1-433E-85A5-7D61427E3D00}" srcOrd="5" destOrd="0" presId="urn:microsoft.com/office/officeart/2005/8/layout/default"/>
    <dgm:cxn modelId="{516947D7-E241-4D1C-92A9-CB41A8F567E4}" type="presParOf" srcId="{FD8E3A82-B2F6-4FDA-8C05-93712A9404E3}" destId="{C4173F8B-A70A-478F-A523-285559CC870D}" srcOrd="6" destOrd="0" presId="urn:microsoft.com/office/officeart/2005/8/layout/default"/>
    <dgm:cxn modelId="{6E64C435-8D85-4604-BDBD-7ECC736C9EC7}" type="presParOf" srcId="{FD8E3A82-B2F6-4FDA-8C05-93712A9404E3}" destId="{B159A9E2-C657-42A6-A529-4D45C21DE028}" srcOrd="7" destOrd="0" presId="urn:microsoft.com/office/officeart/2005/8/layout/default"/>
    <dgm:cxn modelId="{F28E5540-DDE4-4716-9093-05EB24203A99}" type="presParOf" srcId="{FD8E3A82-B2F6-4FDA-8C05-93712A9404E3}" destId="{4413737B-E45A-478F-8A18-2D6E63D047F5}" srcOrd="8" destOrd="0" presId="urn:microsoft.com/office/officeart/2005/8/layout/default"/>
    <dgm:cxn modelId="{ACAA59A2-8390-4075-B13C-0582F6700AD4}" type="presParOf" srcId="{FD8E3A82-B2F6-4FDA-8C05-93712A9404E3}" destId="{13329947-8E83-469C-A73F-C93E933F8A2E}" srcOrd="9" destOrd="0" presId="urn:microsoft.com/office/officeart/2005/8/layout/default"/>
    <dgm:cxn modelId="{1A408153-FFB4-477C-AEA6-D86565A33ABC}" type="presParOf" srcId="{FD8E3A82-B2F6-4FDA-8C05-93712A9404E3}" destId="{2303F680-8C83-49C9-A61B-89708FE87EA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C64E44-B7EE-4545-BB5F-CF6FEB33DDC1}"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DD3581EC-A5D3-43CB-8CD1-085D7B9A72B6}">
      <dgm:prSet/>
      <dgm:spPr>
        <a:solidFill>
          <a:schemeClr val="tx2">
            <a:lumMod val="25000"/>
            <a:lumOff val="75000"/>
          </a:schemeClr>
        </a:solidFill>
      </dgm:spPr>
      <dgm:t>
        <a:bodyPr/>
        <a:lstStyle/>
        <a:p>
          <a:r>
            <a:rPr lang="en-US" dirty="0" err="1">
              <a:solidFill>
                <a:srgbClr val="002060"/>
              </a:solidFill>
            </a:rPr>
            <a:t>Koje</a:t>
          </a:r>
          <a:r>
            <a:rPr lang="en-US" dirty="0">
              <a:solidFill>
                <a:srgbClr val="002060"/>
              </a:solidFill>
            </a:rPr>
            <a:t> </a:t>
          </a:r>
          <a:r>
            <a:rPr lang="en-US" dirty="0" err="1">
              <a:solidFill>
                <a:srgbClr val="002060"/>
              </a:solidFill>
            </a:rPr>
            <a:t>nisu</a:t>
          </a:r>
          <a:r>
            <a:rPr lang="en-US" dirty="0">
              <a:solidFill>
                <a:srgbClr val="002060"/>
              </a:solidFill>
            </a:rPr>
            <a:t> </a:t>
          </a:r>
          <a:r>
            <a:rPr lang="en-US" dirty="0" err="1">
              <a:solidFill>
                <a:srgbClr val="002060"/>
              </a:solidFill>
            </a:rPr>
            <a:t>navedene</a:t>
          </a:r>
          <a:r>
            <a:rPr lang="en-US" dirty="0">
              <a:solidFill>
                <a:srgbClr val="002060"/>
              </a:solidFill>
            </a:rPr>
            <a:t> </a:t>
          </a:r>
          <a:r>
            <a:rPr lang="en-US" dirty="0" err="1">
              <a:solidFill>
                <a:srgbClr val="002060"/>
              </a:solidFill>
            </a:rPr>
            <a:t>kao</a:t>
          </a:r>
          <a:r>
            <a:rPr lang="en-US" dirty="0">
              <a:solidFill>
                <a:srgbClr val="002060"/>
              </a:solidFill>
            </a:rPr>
            <a:t> </a:t>
          </a:r>
          <a:r>
            <a:rPr lang="en-US" dirty="0" err="1">
              <a:solidFill>
                <a:srgbClr val="002060"/>
              </a:solidFill>
            </a:rPr>
            <a:t>prihvatljive</a:t>
          </a:r>
          <a:r>
            <a:rPr lang="en-US" dirty="0">
              <a:solidFill>
                <a:srgbClr val="002060"/>
              </a:solidFill>
            </a:rPr>
            <a:t> za </a:t>
          </a:r>
          <a:r>
            <a:rPr lang="en-US" dirty="0" err="1">
              <a:solidFill>
                <a:srgbClr val="002060"/>
              </a:solidFill>
            </a:rPr>
            <a:t>financiranje</a:t>
          </a:r>
          <a:endParaRPr lang="en-US" dirty="0">
            <a:solidFill>
              <a:srgbClr val="002060"/>
            </a:solidFill>
          </a:endParaRPr>
        </a:p>
      </dgm:t>
    </dgm:pt>
    <dgm:pt modelId="{DE9445A9-73B1-4A5A-8435-47CFAC96C49D}" type="parTrans" cxnId="{63E7B7B2-749B-4C10-96D9-CB80D1010677}">
      <dgm:prSet/>
      <dgm:spPr/>
      <dgm:t>
        <a:bodyPr/>
        <a:lstStyle/>
        <a:p>
          <a:endParaRPr lang="en-US"/>
        </a:p>
      </dgm:t>
    </dgm:pt>
    <dgm:pt modelId="{828F3908-5B68-4E6F-B2AB-2836E2DBFA2D}" type="sibTrans" cxnId="{63E7B7B2-749B-4C10-96D9-CB80D1010677}">
      <dgm:prSet/>
      <dgm:spPr/>
      <dgm:t>
        <a:bodyPr/>
        <a:lstStyle/>
        <a:p>
          <a:endParaRPr lang="en-US"/>
        </a:p>
      </dgm:t>
    </dgm:pt>
    <dgm:pt modelId="{E9FEA721-87CF-4364-BE8F-EC66A641B0CF}">
      <dgm:prSet/>
      <dgm:spPr>
        <a:solidFill>
          <a:schemeClr val="tx2">
            <a:lumMod val="50000"/>
            <a:lumOff val="50000"/>
          </a:schemeClr>
        </a:solidFill>
        <a:ln>
          <a:solidFill>
            <a:srgbClr val="0070C0"/>
          </a:solidFill>
        </a:ln>
      </dgm:spPr>
      <dgm:t>
        <a:bodyPr/>
        <a:lstStyle/>
        <a:p>
          <a:r>
            <a:rPr lang="en-US" dirty="0"/>
            <a:t>T</a:t>
          </a:r>
          <a:r>
            <a:rPr lang="hr-HR" dirty="0" err="1"/>
            <a:t>emeljna</a:t>
          </a:r>
          <a:r>
            <a:rPr lang="hr-HR" dirty="0"/>
            <a:t> istraživanja (TRL 1) i sufinanciranje bilo kojeg oblika inovacija koje se odnose na konkurentnu proizvodnju (TRL 9).</a:t>
          </a:r>
          <a:endParaRPr lang="en-US" dirty="0"/>
        </a:p>
      </dgm:t>
    </dgm:pt>
    <dgm:pt modelId="{8DF08503-FC4F-481D-BCA2-FBE6C93360E5}" type="parTrans" cxnId="{C797C065-63AC-4927-ACF4-A4303E1CF514}">
      <dgm:prSet/>
      <dgm:spPr/>
      <dgm:t>
        <a:bodyPr/>
        <a:lstStyle/>
        <a:p>
          <a:endParaRPr lang="en-US"/>
        </a:p>
      </dgm:t>
    </dgm:pt>
    <dgm:pt modelId="{EEF26F90-62FD-44D3-9AF0-1CCC7CBC8B04}" type="sibTrans" cxnId="{C797C065-63AC-4927-ACF4-A4303E1CF514}">
      <dgm:prSet/>
      <dgm:spPr/>
      <dgm:t>
        <a:bodyPr/>
        <a:lstStyle/>
        <a:p>
          <a:endParaRPr lang="en-US"/>
        </a:p>
      </dgm:t>
    </dgm:pt>
    <dgm:pt modelId="{13073837-D4D8-4461-9EFB-CFE6412EE181}" type="pres">
      <dgm:prSet presAssocID="{D5C64E44-B7EE-4545-BB5F-CF6FEB33DDC1}" presName="Name0" presStyleCnt="0">
        <dgm:presLayoutVars>
          <dgm:dir/>
          <dgm:animLvl val="lvl"/>
          <dgm:resizeHandles val="exact"/>
        </dgm:presLayoutVars>
      </dgm:prSet>
      <dgm:spPr/>
    </dgm:pt>
    <dgm:pt modelId="{91A1A9F7-3C51-4B5F-B68D-397C51282CE7}" type="pres">
      <dgm:prSet presAssocID="{E9FEA721-87CF-4364-BE8F-EC66A641B0CF}" presName="boxAndChildren" presStyleCnt="0"/>
      <dgm:spPr/>
    </dgm:pt>
    <dgm:pt modelId="{9877BAB4-F4B7-4C66-A696-FECD141A56A8}" type="pres">
      <dgm:prSet presAssocID="{E9FEA721-87CF-4364-BE8F-EC66A641B0CF}" presName="parentTextBox" presStyleLbl="node1" presStyleIdx="0" presStyleCnt="2"/>
      <dgm:spPr/>
    </dgm:pt>
    <dgm:pt modelId="{B372FC4C-B2E8-471C-877F-A69B0EA57EA7}" type="pres">
      <dgm:prSet presAssocID="{828F3908-5B68-4E6F-B2AB-2836E2DBFA2D}" presName="sp" presStyleCnt="0"/>
      <dgm:spPr/>
    </dgm:pt>
    <dgm:pt modelId="{7179A654-7185-4FBC-81B8-80EA7B30FCF5}" type="pres">
      <dgm:prSet presAssocID="{DD3581EC-A5D3-43CB-8CD1-085D7B9A72B6}" presName="arrowAndChildren" presStyleCnt="0"/>
      <dgm:spPr/>
    </dgm:pt>
    <dgm:pt modelId="{8F235EB1-9F63-48FC-BB18-2F62812A7436}" type="pres">
      <dgm:prSet presAssocID="{DD3581EC-A5D3-43CB-8CD1-085D7B9A72B6}" presName="parentTextArrow" presStyleLbl="node1" presStyleIdx="1" presStyleCnt="2" custLinFactNeighborY="-14847"/>
      <dgm:spPr/>
    </dgm:pt>
  </dgm:ptLst>
  <dgm:cxnLst>
    <dgm:cxn modelId="{AF72205E-576D-456E-A63D-86C594DA0DDC}" type="presOf" srcId="{DD3581EC-A5D3-43CB-8CD1-085D7B9A72B6}" destId="{8F235EB1-9F63-48FC-BB18-2F62812A7436}" srcOrd="0" destOrd="0" presId="urn:microsoft.com/office/officeart/2005/8/layout/process4"/>
    <dgm:cxn modelId="{3497825E-F612-4ABE-8C1E-504DB8BB2DC5}" type="presOf" srcId="{E9FEA721-87CF-4364-BE8F-EC66A641B0CF}" destId="{9877BAB4-F4B7-4C66-A696-FECD141A56A8}" srcOrd="0" destOrd="0" presId="urn:microsoft.com/office/officeart/2005/8/layout/process4"/>
    <dgm:cxn modelId="{C797C065-63AC-4927-ACF4-A4303E1CF514}" srcId="{D5C64E44-B7EE-4545-BB5F-CF6FEB33DDC1}" destId="{E9FEA721-87CF-4364-BE8F-EC66A641B0CF}" srcOrd="1" destOrd="0" parTransId="{8DF08503-FC4F-481D-BCA2-FBE6C93360E5}" sibTransId="{EEF26F90-62FD-44D3-9AF0-1CCC7CBC8B04}"/>
    <dgm:cxn modelId="{7D638257-78C1-48FA-BBF1-6830F09CD5BA}" type="presOf" srcId="{D5C64E44-B7EE-4545-BB5F-CF6FEB33DDC1}" destId="{13073837-D4D8-4461-9EFB-CFE6412EE181}" srcOrd="0" destOrd="0" presId="urn:microsoft.com/office/officeart/2005/8/layout/process4"/>
    <dgm:cxn modelId="{63E7B7B2-749B-4C10-96D9-CB80D1010677}" srcId="{D5C64E44-B7EE-4545-BB5F-CF6FEB33DDC1}" destId="{DD3581EC-A5D3-43CB-8CD1-085D7B9A72B6}" srcOrd="0" destOrd="0" parTransId="{DE9445A9-73B1-4A5A-8435-47CFAC96C49D}" sibTransId="{828F3908-5B68-4E6F-B2AB-2836E2DBFA2D}"/>
    <dgm:cxn modelId="{BBB79BBF-85F4-48C8-A3B8-D4EF622C1363}" type="presParOf" srcId="{13073837-D4D8-4461-9EFB-CFE6412EE181}" destId="{91A1A9F7-3C51-4B5F-B68D-397C51282CE7}" srcOrd="0" destOrd="0" presId="urn:microsoft.com/office/officeart/2005/8/layout/process4"/>
    <dgm:cxn modelId="{9A69D5C2-0FC1-4833-A53C-362E68630D69}" type="presParOf" srcId="{91A1A9F7-3C51-4B5F-B68D-397C51282CE7}" destId="{9877BAB4-F4B7-4C66-A696-FECD141A56A8}" srcOrd="0" destOrd="0" presId="urn:microsoft.com/office/officeart/2005/8/layout/process4"/>
    <dgm:cxn modelId="{2852A86D-3B06-4F72-851F-19AF059A20E5}" type="presParOf" srcId="{13073837-D4D8-4461-9EFB-CFE6412EE181}" destId="{B372FC4C-B2E8-471C-877F-A69B0EA57EA7}" srcOrd="1" destOrd="0" presId="urn:microsoft.com/office/officeart/2005/8/layout/process4"/>
    <dgm:cxn modelId="{9F5A7D08-C290-419C-8E93-D4AE5C807EB2}" type="presParOf" srcId="{13073837-D4D8-4461-9EFB-CFE6412EE181}" destId="{7179A654-7185-4FBC-81B8-80EA7B30FCF5}" srcOrd="2" destOrd="0" presId="urn:microsoft.com/office/officeart/2005/8/layout/process4"/>
    <dgm:cxn modelId="{B712F2DC-5741-4ECC-AA21-0CFCF6C4A438}" type="presParOf" srcId="{7179A654-7185-4FBC-81B8-80EA7B30FCF5}" destId="{8F235EB1-9F63-48FC-BB18-2F62812A743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11CE99-7EBA-478A-BB05-E3AE3CBEC70F}"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0F3E9B48-15E5-47E8-B60E-FCC11FC1281B}">
      <dgm:prSet custT="1"/>
      <dgm:spPr/>
      <dgm:t>
        <a:bodyPr/>
        <a:lstStyle/>
        <a:p>
          <a:r>
            <a:rPr lang="hr-HR" sz="3500" i="1" u="sng"/>
            <a:t>Potpore za istraživanje i razvoj </a:t>
          </a:r>
        </a:p>
        <a:p>
          <a:r>
            <a:rPr lang="hr-HR" sz="2800" i="1" u="sng"/>
            <a:t>temeljem članka 25. Uredbe o općem skupnom izuzeću</a:t>
          </a:r>
          <a:endParaRPr lang="en-US" sz="2800"/>
        </a:p>
      </dgm:t>
    </dgm:pt>
    <dgm:pt modelId="{ED34833C-7891-4EA1-8C78-2592FAD6342E}" type="parTrans" cxnId="{D7027E8E-74A5-4622-8894-05C1CF12174E}">
      <dgm:prSet/>
      <dgm:spPr/>
      <dgm:t>
        <a:bodyPr/>
        <a:lstStyle/>
        <a:p>
          <a:endParaRPr lang="en-US"/>
        </a:p>
      </dgm:t>
    </dgm:pt>
    <dgm:pt modelId="{77C1997D-B2D4-40B7-A6F8-2E0845DBD4DA}" type="sibTrans" cxnId="{D7027E8E-74A5-4622-8894-05C1CF12174E}">
      <dgm:prSet/>
      <dgm:spPr/>
      <dgm:t>
        <a:bodyPr/>
        <a:lstStyle/>
        <a:p>
          <a:endParaRPr lang="en-US"/>
        </a:p>
      </dgm:t>
    </dgm:pt>
    <dgm:pt modelId="{89058ABD-088F-4C05-AE9C-A7F5431BB3C6}">
      <dgm:prSet custT="1"/>
      <dgm:spPr/>
      <dgm:t>
        <a:bodyPr/>
        <a:lstStyle/>
        <a:p>
          <a:r>
            <a:rPr lang="en-US" sz="3300" i="1" u="sng"/>
            <a:t>Regionalne </a:t>
          </a:r>
          <a:r>
            <a:rPr lang="hr-HR" sz="3300" i="1" u="sng"/>
            <a:t>p</a:t>
          </a:r>
          <a:r>
            <a:rPr lang="en-US" sz="3300" i="1" u="sng"/>
            <a:t>otpore </a:t>
          </a:r>
          <a:endParaRPr lang="hr-HR" sz="3300" i="1" u="sng"/>
        </a:p>
        <a:p>
          <a:r>
            <a:rPr lang="en-US" sz="2800" i="1" u="sng"/>
            <a:t>temeljem članka 14.</a:t>
          </a:r>
          <a:r>
            <a:rPr lang="hr-HR" sz="2800" i="1" u="sng"/>
            <a:t> Uredbe o općem skupnom izuzeću</a:t>
          </a:r>
          <a:endParaRPr lang="en-US" sz="2800"/>
        </a:p>
      </dgm:t>
    </dgm:pt>
    <dgm:pt modelId="{863EE2DB-6A6E-4C80-92E2-D098EC8F4C9F}" type="sibTrans" cxnId="{87398F3E-D224-4898-8FBD-33D585778B6D}">
      <dgm:prSet/>
      <dgm:spPr/>
      <dgm:t>
        <a:bodyPr/>
        <a:lstStyle/>
        <a:p>
          <a:endParaRPr lang="en-US"/>
        </a:p>
      </dgm:t>
    </dgm:pt>
    <dgm:pt modelId="{7548E575-DEE9-4481-BD33-A6014501E409}" type="parTrans" cxnId="{87398F3E-D224-4898-8FBD-33D585778B6D}">
      <dgm:prSet/>
      <dgm:spPr/>
      <dgm:t>
        <a:bodyPr/>
        <a:lstStyle/>
        <a:p>
          <a:endParaRPr lang="en-US"/>
        </a:p>
      </dgm:t>
    </dgm:pt>
    <dgm:pt modelId="{156C31D5-A85E-4E54-9CF9-3B09DD1C7202}" type="pres">
      <dgm:prSet presAssocID="{6411CE99-7EBA-478A-BB05-E3AE3CBEC70F}" presName="Name0" presStyleCnt="0">
        <dgm:presLayoutVars>
          <dgm:dir/>
          <dgm:animLvl val="lvl"/>
          <dgm:resizeHandles val="exact"/>
        </dgm:presLayoutVars>
      </dgm:prSet>
      <dgm:spPr/>
    </dgm:pt>
    <dgm:pt modelId="{956DC56D-808F-43FD-A768-42DE05BB205B}" type="pres">
      <dgm:prSet presAssocID="{89058ABD-088F-4C05-AE9C-A7F5431BB3C6}" presName="boxAndChildren" presStyleCnt="0"/>
      <dgm:spPr/>
    </dgm:pt>
    <dgm:pt modelId="{82633985-474B-4ABD-B27B-A11EB6B768E0}" type="pres">
      <dgm:prSet presAssocID="{89058ABD-088F-4C05-AE9C-A7F5431BB3C6}" presName="parentTextBox" presStyleLbl="node1" presStyleIdx="0" presStyleCnt="2" custScaleY="73015" custLinFactNeighborX="0" custLinFactNeighborY="9"/>
      <dgm:spPr/>
    </dgm:pt>
    <dgm:pt modelId="{53287F1F-71C2-4FCA-983D-805A8440E8B2}" type="pres">
      <dgm:prSet presAssocID="{77C1997D-B2D4-40B7-A6F8-2E0845DBD4DA}" presName="sp" presStyleCnt="0"/>
      <dgm:spPr/>
    </dgm:pt>
    <dgm:pt modelId="{92F91A0B-6015-4746-BD60-B19D75CA715D}" type="pres">
      <dgm:prSet presAssocID="{0F3E9B48-15E5-47E8-B60E-FCC11FC1281B}" presName="arrowAndChildren" presStyleCnt="0"/>
      <dgm:spPr/>
    </dgm:pt>
    <dgm:pt modelId="{DF27410E-F4C2-41DA-9A65-25D43BA6326F}" type="pres">
      <dgm:prSet presAssocID="{0F3E9B48-15E5-47E8-B60E-FCC11FC1281B}" presName="parentTextArrow" presStyleLbl="node1" presStyleIdx="1" presStyleCnt="2" custScaleY="63176"/>
      <dgm:spPr/>
    </dgm:pt>
  </dgm:ptLst>
  <dgm:cxnLst>
    <dgm:cxn modelId="{BF9A092A-0A49-41BF-A61D-A23A917BE265}" type="presOf" srcId="{0F3E9B48-15E5-47E8-B60E-FCC11FC1281B}" destId="{DF27410E-F4C2-41DA-9A65-25D43BA6326F}" srcOrd="0" destOrd="0" presId="urn:microsoft.com/office/officeart/2005/8/layout/process4"/>
    <dgm:cxn modelId="{87398F3E-D224-4898-8FBD-33D585778B6D}" srcId="{6411CE99-7EBA-478A-BB05-E3AE3CBEC70F}" destId="{89058ABD-088F-4C05-AE9C-A7F5431BB3C6}" srcOrd="1" destOrd="0" parTransId="{7548E575-DEE9-4481-BD33-A6014501E409}" sibTransId="{863EE2DB-6A6E-4C80-92E2-D098EC8F4C9F}"/>
    <dgm:cxn modelId="{4F7ABB64-577A-4786-ACE8-C62BDD469A2B}" type="presOf" srcId="{89058ABD-088F-4C05-AE9C-A7F5431BB3C6}" destId="{82633985-474B-4ABD-B27B-A11EB6B768E0}" srcOrd="0" destOrd="0" presId="urn:microsoft.com/office/officeart/2005/8/layout/process4"/>
    <dgm:cxn modelId="{4C85B56D-779B-4AD1-9D78-5A01B6956756}" type="presOf" srcId="{6411CE99-7EBA-478A-BB05-E3AE3CBEC70F}" destId="{156C31D5-A85E-4E54-9CF9-3B09DD1C7202}" srcOrd="0" destOrd="0" presId="urn:microsoft.com/office/officeart/2005/8/layout/process4"/>
    <dgm:cxn modelId="{D7027E8E-74A5-4622-8894-05C1CF12174E}" srcId="{6411CE99-7EBA-478A-BB05-E3AE3CBEC70F}" destId="{0F3E9B48-15E5-47E8-B60E-FCC11FC1281B}" srcOrd="0" destOrd="0" parTransId="{ED34833C-7891-4EA1-8C78-2592FAD6342E}" sibTransId="{77C1997D-B2D4-40B7-A6F8-2E0845DBD4DA}"/>
    <dgm:cxn modelId="{BA5BE138-7093-43CF-A153-F5AAFB50B4F8}" type="presParOf" srcId="{156C31D5-A85E-4E54-9CF9-3B09DD1C7202}" destId="{956DC56D-808F-43FD-A768-42DE05BB205B}" srcOrd="0" destOrd="0" presId="urn:microsoft.com/office/officeart/2005/8/layout/process4"/>
    <dgm:cxn modelId="{18CEE3E7-7F3B-4D46-B18B-5BADCD0D9338}" type="presParOf" srcId="{956DC56D-808F-43FD-A768-42DE05BB205B}" destId="{82633985-474B-4ABD-B27B-A11EB6B768E0}" srcOrd="0" destOrd="0" presId="urn:microsoft.com/office/officeart/2005/8/layout/process4"/>
    <dgm:cxn modelId="{451A6FA8-DCF3-4F39-A512-1D2C40FA107B}" type="presParOf" srcId="{156C31D5-A85E-4E54-9CF9-3B09DD1C7202}" destId="{53287F1F-71C2-4FCA-983D-805A8440E8B2}" srcOrd="1" destOrd="0" presId="urn:microsoft.com/office/officeart/2005/8/layout/process4"/>
    <dgm:cxn modelId="{8F44E6FC-47DF-49D5-A8D6-D7A90F7C5BF6}" type="presParOf" srcId="{156C31D5-A85E-4E54-9CF9-3B09DD1C7202}" destId="{92F91A0B-6015-4746-BD60-B19D75CA715D}" srcOrd="2" destOrd="0" presId="urn:microsoft.com/office/officeart/2005/8/layout/process4"/>
    <dgm:cxn modelId="{2852463C-DD59-4CD5-88A2-7797A4F5AD3F}" type="presParOf" srcId="{92F91A0B-6015-4746-BD60-B19D75CA715D}" destId="{DF27410E-F4C2-41DA-9A65-25D43BA6326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2FD78-8922-41DF-955C-7BB83C86E94D}">
      <dsp:nvSpPr>
        <dsp:cNvPr id="0" name=""/>
        <dsp:cNvSpPr/>
      </dsp:nvSpPr>
      <dsp:spPr>
        <a:xfrm>
          <a:off x="3847" y="718646"/>
          <a:ext cx="4839229" cy="359464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E0DDC17-6B2A-49E6-B81D-AEF827EE9650}">
      <dsp:nvSpPr>
        <dsp:cNvPr id="0" name=""/>
        <dsp:cNvSpPr/>
      </dsp:nvSpPr>
      <dsp:spPr>
        <a:xfrm>
          <a:off x="495694" y="1185901"/>
          <a:ext cx="4839229" cy="35946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2">
                <a:lumMod val="90000"/>
                <a:lumOff val="10000"/>
              </a:schemeClr>
            </a:solidFill>
          </a:endParaRPr>
        </a:p>
        <a:p>
          <a:pPr marL="0" lvl="0" indent="0" algn="ctr" defTabSz="1066800">
            <a:lnSpc>
              <a:spcPct val="90000"/>
            </a:lnSpc>
            <a:spcBef>
              <a:spcPct val="0"/>
            </a:spcBef>
            <a:spcAft>
              <a:spcPct val="35000"/>
            </a:spcAft>
            <a:buNone/>
          </a:pPr>
          <a:r>
            <a:rPr lang="en-US" sz="2400" kern="1200" dirty="0" err="1">
              <a:solidFill>
                <a:schemeClr val="tx2">
                  <a:lumMod val="90000"/>
                  <a:lumOff val="10000"/>
                </a:schemeClr>
              </a:solidFill>
            </a:rPr>
            <a:t>PREDMET</a:t>
          </a:r>
          <a:r>
            <a:rPr lang="en-US" sz="2400" kern="1200" dirty="0">
              <a:solidFill>
                <a:schemeClr val="tx2">
                  <a:lumMod val="90000"/>
                  <a:lumOff val="10000"/>
                </a:schemeClr>
              </a:solidFill>
            </a:rPr>
            <a:t> </a:t>
          </a:r>
          <a:r>
            <a:rPr lang="en-US" sz="2400" kern="1200" dirty="0" err="1">
              <a:solidFill>
                <a:schemeClr val="tx2">
                  <a:lumMod val="90000"/>
                  <a:lumOff val="10000"/>
                </a:schemeClr>
              </a:solidFill>
            </a:rPr>
            <a:t>POZIVA</a:t>
          </a:r>
          <a:r>
            <a:rPr lang="en-US" sz="2400" kern="1200" dirty="0">
              <a:solidFill>
                <a:schemeClr val="tx2">
                  <a:lumMod val="90000"/>
                  <a:lumOff val="10000"/>
                </a:schemeClr>
              </a:solidFill>
            </a:rPr>
            <a:t>: </a:t>
          </a:r>
          <a:r>
            <a:rPr lang="hr-HR" sz="2400" kern="1200" dirty="0">
              <a:solidFill>
                <a:schemeClr val="tx2">
                  <a:lumMod val="90000"/>
                  <a:lumOff val="10000"/>
                </a:schemeClr>
              </a:solidFill>
            </a:rPr>
            <a:t>Razvoj novih proizvoda i usluga u sklopu identificiranih tematskih prioritetnih područja </a:t>
          </a:r>
          <a:r>
            <a:rPr lang="hr-HR" sz="2400" kern="1200" dirty="0" err="1">
              <a:solidFill>
                <a:schemeClr val="tx2">
                  <a:lumMod val="90000"/>
                  <a:lumOff val="10000"/>
                </a:schemeClr>
              </a:solidFill>
            </a:rPr>
            <a:t>S3</a:t>
          </a:r>
          <a:r>
            <a:rPr lang="hr-HR" sz="2400" kern="1200" dirty="0">
              <a:solidFill>
                <a:schemeClr val="tx2">
                  <a:lumMod val="90000"/>
                  <a:lumOff val="10000"/>
                </a:schemeClr>
              </a:solidFill>
            </a:rPr>
            <a:t>, putem jačanja kapaciteta poduzeća za istraživanje, razvoj i inovacije te poticanja suradnje između poduzetnika i institucija za istraživanje i razvoj.</a:t>
          </a:r>
        </a:p>
        <a:p>
          <a:pPr marL="0" lvl="0" indent="0" algn="ctr" defTabSz="1066800">
            <a:lnSpc>
              <a:spcPct val="90000"/>
            </a:lnSpc>
            <a:spcBef>
              <a:spcPct val="0"/>
            </a:spcBef>
            <a:spcAft>
              <a:spcPct val="35000"/>
            </a:spcAft>
            <a:buNone/>
          </a:pPr>
          <a:endParaRPr lang="en-US" sz="2400" kern="1200" dirty="0">
            <a:solidFill>
              <a:schemeClr val="tx2">
                <a:lumMod val="90000"/>
                <a:lumOff val="10000"/>
              </a:schemeClr>
            </a:solidFill>
          </a:endParaRPr>
        </a:p>
      </dsp:txBody>
      <dsp:txXfrm>
        <a:off x="600977" y="1291184"/>
        <a:ext cx="4628663" cy="3384077"/>
      </dsp:txXfrm>
    </dsp:sp>
    <dsp:sp modelId="{E0A89435-F679-40EA-AED1-C67259255445}">
      <dsp:nvSpPr>
        <dsp:cNvPr id="0" name=""/>
        <dsp:cNvSpPr/>
      </dsp:nvSpPr>
      <dsp:spPr>
        <a:xfrm>
          <a:off x="5826771" y="718646"/>
          <a:ext cx="4783410" cy="361038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0DA3C91-EE35-45CA-8741-7EA81C7D5655}">
      <dsp:nvSpPr>
        <dsp:cNvPr id="0" name=""/>
        <dsp:cNvSpPr/>
      </dsp:nvSpPr>
      <dsp:spPr>
        <a:xfrm>
          <a:off x="6318618" y="1185901"/>
          <a:ext cx="4783410" cy="361038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2">
                <a:lumMod val="90000"/>
                <a:lumOff val="10000"/>
              </a:schemeClr>
            </a:solidFill>
          </a:endParaRPr>
        </a:p>
        <a:p>
          <a:pPr marL="0" lvl="0" indent="0" algn="ctr" defTabSz="1066800">
            <a:lnSpc>
              <a:spcPct val="90000"/>
            </a:lnSpc>
            <a:spcBef>
              <a:spcPct val="0"/>
            </a:spcBef>
            <a:spcAft>
              <a:spcPct val="35000"/>
            </a:spcAft>
            <a:buNone/>
          </a:pPr>
          <a:endParaRPr lang="en-US" sz="2400" kern="1200" dirty="0">
            <a:solidFill>
              <a:schemeClr val="tx2">
                <a:lumMod val="90000"/>
                <a:lumOff val="10000"/>
              </a:schemeClr>
            </a:solidFill>
          </a:endParaRPr>
        </a:p>
        <a:p>
          <a:pPr marL="0" lvl="0" indent="0" algn="ctr" defTabSz="1066800">
            <a:lnSpc>
              <a:spcPct val="90000"/>
            </a:lnSpc>
            <a:spcBef>
              <a:spcPct val="0"/>
            </a:spcBef>
            <a:spcAft>
              <a:spcPct val="35000"/>
            </a:spcAft>
            <a:buNone/>
          </a:pPr>
          <a:endParaRPr lang="en-US" sz="2400" kern="1200" dirty="0">
            <a:solidFill>
              <a:schemeClr val="tx2">
                <a:lumMod val="90000"/>
                <a:lumOff val="10000"/>
              </a:schemeClr>
            </a:solidFill>
          </a:endParaRPr>
        </a:p>
        <a:p>
          <a:pPr marL="0" lvl="0" indent="0" algn="ctr" defTabSz="1066800">
            <a:lnSpc>
              <a:spcPct val="90000"/>
            </a:lnSpc>
            <a:spcBef>
              <a:spcPct val="0"/>
            </a:spcBef>
            <a:spcAft>
              <a:spcPct val="35000"/>
            </a:spcAft>
            <a:buNone/>
          </a:pPr>
          <a:r>
            <a:rPr lang="en-US" sz="2400" kern="1200" dirty="0" err="1">
              <a:solidFill>
                <a:schemeClr val="tx2">
                  <a:lumMod val="90000"/>
                  <a:lumOff val="10000"/>
                </a:schemeClr>
              </a:solidFill>
            </a:rPr>
            <a:t>SVRHA</a:t>
          </a:r>
          <a:r>
            <a:rPr lang="en-US" sz="2400" kern="1200" dirty="0">
              <a:solidFill>
                <a:schemeClr val="tx2">
                  <a:lumMod val="90000"/>
                  <a:lumOff val="10000"/>
                </a:schemeClr>
              </a:solidFill>
            </a:rPr>
            <a:t> (</a:t>
          </a:r>
          <a:r>
            <a:rPr lang="en-US" sz="2400" kern="1200" dirty="0" err="1">
              <a:solidFill>
                <a:schemeClr val="tx2">
                  <a:lumMod val="90000"/>
                  <a:lumOff val="10000"/>
                </a:schemeClr>
              </a:solidFill>
            </a:rPr>
            <a:t>CILJ</a:t>
          </a:r>
          <a:r>
            <a:rPr lang="en-US" sz="2400" kern="1200" dirty="0">
              <a:solidFill>
                <a:schemeClr val="tx2">
                  <a:lumMod val="90000"/>
                  <a:lumOff val="10000"/>
                </a:schemeClr>
              </a:solidFill>
            </a:rPr>
            <a:t>) </a:t>
          </a:r>
          <a:r>
            <a:rPr lang="en-US" sz="2400" kern="1200" dirty="0" err="1">
              <a:solidFill>
                <a:schemeClr val="tx2">
                  <a:lumMod val="90000"/>
                  <a:lumOff val="10000"/>
                </a:schemeClr>
              </a:solidFill>
            </a:rPr>
            <a:t>POZIVA</a:t>
          </a:r>
          <a:r>
            <a:rPr lang="en-US" sz="2400" kern="1200" dirty="0">
              <a:solidFill>
                <a:schemeClr val="tx2">
                  <a:lumMod val="90000"/>
                  <a:lumOff val="10000"/>
                </a:schemeClr>
              </a:solidFill>
            </a:rPr>
            <a:t>: </a:t>
          </a:r>
          <a:r>
            <a:rPr lang="hr-HR" sz="2400" kern="1200" dirty="0">
              <a:solidFill>
                <a:schemeClr val="tx2">
                  <a:lumMod val="90000"/>
                  <a:lumOff val="10000"/>
                </a:schemeClr>
              </a:solidFill>
            </a:rPr>
            <a:t>Jačanje kapaciteta poduzeća za istraživanje, razvoj i inovacije te poticanje suradnje između poduzetnika i znanstveno-istraživačkih organizacija.</a:t>
          </a:r>
        </a:p>
        <a:p>
          <a:pPr marL="0" lvl="0" indent="0" algn="ctr" defTabSz="1066800">
            <a:lnSpc>
              <a:spcPct val="90000"/>
            </a:lnSpc>
            <a:spcBef>
              <a:spcPct val="0"/>
            </a:spcBef>
            <a:spcAft>
              <a:spcPct val="35000"/>
            </a:spcAft>
            <a:buNone/>
          </a:pPr>
          <a:endParaRPr lang="hr-HR" sz="2400" kern="1200" dirty="0">
            <a:solidFill>
              <a:schemeClr val="tx2">
                <a:lumMod val="90000"/>
                <a:lumOff val="10000"/>
              </a:schemeClr>
            </a:solidFill>
          </a:endParaRPr>
        </a:p>
        <a:p>
          <a:pPr marL="0" lvl="0" indent="0" algn="ctr" defTabSz="1066800">
            <a:lnSpc>
              <a:spcPct val="90000"/>
            </a:lnSpc>
            <a:spcBef>
              <a:spcPct val="0"/>
            </a:spcBef>
            <a:spcAft>
              <a:spcPct val="35000"/>
            </a:spcAft>
            <a:buNone/>
          </a:pPr>
          <a:br>
            <a:rPr lang="en-US" sz="2400" kern="1200" dirty="0">
              <a:solidFill>
                <a:schemeClr val="tx2">
                  <a:lumMod val="90000"/>
                  <a:lumOff val="10000"/>
                </a:schemeClr>
              </a:solidFill>
            </a:rPr>
          </a:br>
          <a:br>
            <a:rPr lang="en-US" sz="2400" kern="1200" dirty="0">
              <a:solidFill>
                <a:schemeClr val="tx2">
                  <a:lumMod val="90000"/>
                  <a:lumOff val="10000"/>
                </a:schemeClr>
              </a:solidFill>
            </a:rPr>
          </a:br>
          <a:endParaRPr lang="en-US" sz="2400" b="1" kern="1200" dirty="0">
            <a:solidFill>
              <a:schemeClr val="tx2">
                <a:lumMod val="90000"/>
                <a:lumOff val="10000"/>
              </a:schemeClr>
            </a:solidFill>
          </a:endParaRPr>
        </a:p>
      </dsp:txBody>
      <dsp:txXfrm>
        <a:off x="6424363" y="1291646"/>
        <a:ext cx="4571920" cy="33988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5D75C-38A9-4C01-9A0A-4A25D35506F6}">
      <dsp:nvSpPr>
        <dsp:cNvPr id="0" name=""/>
        <dsp:cNvSpPr/>
      </dsp:nvSpPr>
      <dsp:spPr>
        <a:xfrm>
          <a:off x="46445" y="81252"/>
          <a:ext cx="4544446" cy="1159734"/>
        </a:xfrm>
        <a:prstGeom prst="rect">
          <a:avLst/>
        </a:prstGeom>
        <a:solidFill>
          <a:schemeClr val="tx2">
            <a:lumMod val="90000"/>
            <a:lumOff val="10000"/>
          </a:schemeClr>
        </a:solidFill>
        <a:ln w="1905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err="1"/>
            <a:t>Prilikom</a:t>
          </a:r>
          <a:r>
            <a:rPr lang="en-US" sz="1600" kern="1200" dirty="0"/>
            <a:t> </a:t>
          </a:r>
          <a:r>
            <a:rPr lang="en-US" sz="1600" kern="1200" dirty="0" err="1"/>
            <a:t>podnošenja</a:t>
          </a:r>
          <a:r>
            <a:rPr lang="en-US" sz="1600" kern="1200" dirty="0"/>
            <a:t> </a:t>
          </a:r>
          <a:r>
            <a:rPr lang="en-US" sz="1600" kern="1200" dirty="0" err="1"/>
            <a:t>projektnog</a:t>
          </a:r>
          <a:r>
            <a:rPr lang="en-US" sz="1600" kern="1200" dirty="0"/>
            <a:t> </a:t>
          </a:r>
          <a:r>
            <a:rPr lang="en-US" sz="1600" kern="1200" dirty="0" err="1"/>
            <a:t>prijedloga</a:t>
          </a:r>
          <a:r>
            <a:rPr lang="en-US" sz="1600" kern="1200" dirty="0"/>
            <a:t>:</a:t>
          </a:r>
        </a:p>
      </dsp:txBody>
      <dsp:txXfrm>
        <a:off x="46445" y="81252"/>
        <a:ext cx="4544446" cy="1159734"/>
      </dsp:txXfrm>
    </dsp:sp>
    <dsp:sp modelId="{6D6AAAD1-FA1D-474C-AEEF-5EB7654CB4A9}">
      <dsp:nvSpPr>
        <dsp:cNvPr id="0" name=""/>
        <dsp:cNvSpPr/>
      </dsp:nvSpPr>
      <dsp:spPr>
        <a:xfrm>
          <a:off x="0" y="1269512"/>
          <a:ext cx="4632635" cy="1538276"/>
        </a:xfrm>
        <a:prstGeom prst="rect">
          <a:avLst/>
        </a:prstGeom>
        <a:solidFill>
          <a:schemeClr val="tx2">
            <a:lumMod val="10000"/>
            <a:lumOff val="9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solidFill>
                <a:schemeClr val="tx2">
                  <a:lumMod val="90000"/>
                  <a:lumOff val="10000"/>
                </a:schemeClr>
              </a:solidFill>
            </a:rPr>
            <a:t>Obrazac</a:t>
          </a:r>
          <a:r>
            <a:rPr lang="en-US" sz="1400" kern="1200" dirty="0">
              <a:solidFill>
                <a:schemeClr val="tx2">
                  <a:lumMod val="90000"/>
                  <a:lumOff val="10000"/>
                </a:schemeClr>
              </a:solidFill>
            </a:rPr>
            <a:t> 12. + </a:t>
          </a:r>
          <a:r>
            <a:rPr lang="en-US" sz="1400" kern="1200" dirty="0" err="1">
              <a:solidFill>
                <a:schemeClr val="tx2">
                  <a:lumMod val="90000"/>
                  <a:lumOff val="10000"/>
                </a:schemeClr>
              </a:solidFill>
            </a:rPr>
            <a:t>prilozi</a:t>
          </a:r>
          <a:r>
            <a:rPr lang="en-US" sz="1400" kern="1200" dirty="0">
              <a:solidFill>
                <a:schemeClr val="tx2">
                  <a:lumMod val="90000"/>
                  <a:lumOff val="10000"/>
                </a:schemeClr>
              </a:solidFill>
            </a:rPr>
            <a:t>: </a:t>
          </a:r>
        </a:p>
        <a:p>
          <a:pPr marL="114300" lvl="1" indent="-114300" algn="l" defTabSz="622300">
            <a:lnSpc>
              <a:spcPct val="90000"/>
            </a:lnSpc>
            <a:spcBef>
              <a:spcPct val="0"/>
            </a:spcBef>
            <a:spcAft>
              <a:spcPct val="15000"/>
            </a:spcAft>
            <a:buChar char="•"/>
          </a:pPr>
          <a:endParaRPr lang="en-US" sz="1400" kern="1200" dirty="0">
            <a:solidFill>
              <a:schemeClr val="tx2">
                <a:lumMod val="90000"/>
                <a:lumOff val="10000"/>
              </a:schemeClr>
            </a:solidFill>
          </a:endParaRPr>
        </a:p>
        <a:p>
          <a:pPr marL="114300" lvl="1" indent="-114300" algn="l" defTabSz="622300">
            <a:lnSpc>
              <a:spcPct val="90000"/>
            </a:lnSpc>
            <a:spcBef>
              <a:spcPct val="0"/>
            </a:spcBef>
            <a:spcAft>
              <a:spcPct val="15000"/>
            </a:spcAft>
            <a:buChar char="•"/>
          </a:pPr>
          <a:r>
            <a:rPr lang="en-US" sz="1400" kern="1200" dirty="0" err="1">
              <a:solidFill>
                <a:schemeClr val="tx2">
                  <a:lumMod val="90000"/>
                  <a:lumOff val="10000"/>
                </a:schemeClr>
              </a:solidFill>
            </a:rPr>
            <a:t>Obvezujuće</a:t>
          </a:r>
          <a:r>
            <a:rPr lang="en-US" sz="1400" kern="1200" dirty="0">
              <a:solidFill>
                <a:schemeClr val="tx2">
                  <a:lumMod val="90000"/>
                  <a:lumOff val="10000"/>
                </a:schemeClr>
              </a:solidFill>
            </a:rPr>
            <a:t> pismo </a:t>
          </a:r>
          <a:r>
            <a:rPr lang="en-US" sz="1400" kern="1200" dirty="0" err="1">
              <a:solidFill>
                <a:schemeClr val="tx2">
                  <a:lumMod val="90000"/>
                  <a:lumOff val="10000"/>
                </a:schemeClr>
              </a:solidFill>
            </a:rPr>
            <a:t>namjere</a:t>
          </a:r>
          <a:r>
            <a:rPr lang="en-US" sz="1400" kern="1200" dirty="0">
              <a:solidFill>
                <a:schemeClr val="tx2">
                  <a:lumMod val="90000"/>
                  <a:lumOff val="10000"/>
                </a:schemeClr>
              </a:solidFill>
            </a:rPr>
            <a:t> </a:t>
          </a:r>
          <a:r>
            <a:rPr lang="en-US" sz="1400" kern="1200" dirty="0" err="1">
              <a:solidFill>
                <a:schemeClr val="tx2">
                  <a:lumMod val="90000"/>
                  <a:lumOff val="10000"/>
                </a:schemeClr>
              </a:solidFill>
            </a:rPr>
            <a:t>banke</a:t>
          </a:r>
          <a:r>
            <a:rPr lang="en-US" sz="1400" kern="1200" dirty="0">
              <a:solidFill>
                <a:schemeClr val="tx2">
                  <a:lumMod val="90000"/>
                  <a:lumOff val="10000"/>
                </a:schemeClr>
              </a:solidFill>
            </a:rPr>
            <a:t>, </a:t>
          </a:r>
          <a:r>
            <a:rPr lang="en-US" sz="1400" kern="1200" dirty="0" err="1">
              <a:solidFill>
                <a:schemeClr val="tx2">
                  <a:lumMod val="90000"/>
                  <a:lumOff val="10000"/>
                </a:schemeClr>
              </a:solidFill>
            </a:rPr>
            <a:t>ili</a:t>
          </a:r>
          <a:endParaRPr lang="en-US" sz="1400" kern="1200" dirty="0">
            <a:solidFill>
              <a:schemeClr val="tx2">
                <a:lumMod val="90000"/>
                <a:lumOff val="10000"/>
              </a:schemeClr>
            </a:solidFill>
          </a:endParaRPr>
        </a:p>
        <a:p>
          <a:pPr marL="114300" lvl="1" indent="-114300" algn="l" defTabSz="622300">
            <a:lnSpc>
              <a:spcPct val="90000"/>
            </a:lnSpc>
            <a:spcBef>
              <a:spcPct val="0"/>
            </a:spcBef>
            <a:spcAft>
              <a:spcPct val="15000"/>
            </a:spcAft>
            <a:buChar char="•"/>
          </a:pPr>
          <a:endParaRPr lang="en-US" sz="1400" kern="1200" dirty="0">
            <a:solidFill>
              <a:schemeClr val="tx2">
                <a:lumMod val="90000"/>
                <a:lumOff val="10000"/>
              </a:schemeClr>
            </a:solidFill>
          </a:endParaRPr>
        </a:p>
        <a:p>
          <a:pPr marL="114300" lvl="1" indent="-114300" algn="l" defTabSz="622300">
            <a:lnSpc>
              <a:spcPct val="90000"/>
            </a:lnSpc>
            <a:spcBef>
              <a:spcPct val="0"/>
            </a:spcBef>
            <a:spcAft>
              <a:spcPct val="15000"/>
            </a:spcAft>
            <a:buChar char="•"/>
          </a:pPr>
          <a:r>
            <a:rPr lang="hr-HR" sz="1400" i="0" kern="1200" dirty="0">
              <a:solidFill>
                <a:schemeClr val="tx2">
                  <a:lumMod val="90000"/>
                  <a:lumOff val="10000"/>
                </a:schemeClr>
              </a:solidFill>
            </a:rPr>
            <a:t>Izjava prijavitelja da privatno sufinanciranje namiruje iz vlastitih izvora</a:t>
          </a:r>
          <a:r>
            <a:rPr lang="en-US" sz="1400" i="0" kern="1200" dirty="0">
              <a:solidFill>
                <a:schemeClr val="tx2">
                  <a:lumMod val="90000"/>
                  <a:lumOff val="10000"/>
                </a:schemeClr>
              </a:solidFill>
            </a:rPr>
            <a:t> (</a:t>
          </a:r>
          <a:r>
            <a:rPr lang="en-US" sz="1400" i="0" kern="1200" dirty="0" err="1">
              <a:solidFill>
                <a:schemeClr val="tx2">
                  <a:lumMod val="90000"/>
                  <a:lumOff val="10000"/>
                </a:schemeClr>
              </a:solidFill>
            </a:rPr>
            <a:t>uz</a:t>
          </a:r>
          <a:r>
            <a:rPr lang="en-US" sz="1400" i="0" kern="1200" dirty="0">
              <a:solidFill>
                <a:schemeClr val="tx2">
                  <a:lumMod val="90000"/>
                  <a:lumOff val="10000"/>
                </a:schemeClr>
              </a:solidFill>
            </a:rPr>
            <a:t> </a:t>
          </a:r>
          <a:r>
            <a:rPr lang="hr-HR" sz="1400" i="0" kern="1200" dirty="0">
              <a:solidFill>
                <a:schemeClr val="tx2">
                  <a:lumMod val="90000"/>
                  <a:lumOff val="10000"/>
                </a:schemeClr>
              </a:solidFill>
            </a:rPr>
            <a:t>dokumentaciju koja potkrjepljuje obrazloženje</a:t>
          </a:r>
          <a:r>
            <a:rPr lang="en-US" sz="1400" i="0" kern="1200" dirty="0">
              <a:solidFill>
                <a:schemeClr val="tx2">
                  <a:lumMod val="90000"/>
                  <a:lumOff val="10000"/>
                </a:schemeClr>
              </a:solidFill>
            </a:rPr>
            <a:t>)</a:t>
          </a:r>
        </a:p>
      </dsp:txBody>
      <dsp:txXfrm>
        <a:off x="0" y="1269512"/>
        <a:ext cx="4632635" cy="1538276"/>
      </dsp:txXfrm>
    </dsp:sp>
    <dsp:sp modelId="{8F3FE8FE-8CBA-4F91-8908-F6B1BF02F702}">
      <dsp:nvSpPr>
        <dsp:cNvPr id="0" name=""/>
        <dsp:cNvSpPr/>
      </dsp:nvSpPr>
      <dsp:spPr>
        <a:xfrm>
          <a:off x="5331534" y="108729"/>
          <a:ext cx="4955151" cy="1170220"/>
        </a:xfrm>
        <a:prstGeom prst="rect">
          <a:avLst/>
        </a:prstGeom>
        <a:solidFill>
          <a:schemeClr val="tx2">
            <a:lumMod val="75000"/>
            <a:lumOff val="2500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err="1"/>
            <a:t>Prije</a:t>
          </a:r>
          <a:r>
            <a:rPr lang="en-US" sz="1600" kern="1200" dirty="0"/>
            <a:t> </a:t>
          </a:r>
          <a:r>
            <a:rPr lang="en-US" sz="1600" kern="1200" dirty="0" err="1"/>
            <a:t>donošenja</a:t>
          </a:r>
          <a:r>
            <a:rPr lang="en-US" sz="1600" kern="1200" dirty="0"/>
            <a:t> </a:t>
          </a:r>
          <a:r>
            <a:rPr lang="en-US" sz="1600" kern="1200" dirty="0" err="1"/>
            <a:t>OoF</a:t>
          </a:r>
          <a:r>
            <a:rPr lang="en-US" sz="1600" kern="1200" dirty="0"/>
            <a:t>:</a:t>
          </a:r>
        </a:p>
      </dsp:txBody>
      <dsp:txXfrm>
        <a:off x="5331534" y="108729"/>
        <a:ext cx="4955151" cy="1170220"/>
      </dsp:txXfrm>
    </dsp:sp>
    <dsp:sp modelId="{3CEE3D8E-1259-4014-B48C-6AC000F4CAE0}">
      <dsp:nvSpPr>
        <dsp:cNvPr id="0" name=""/>
        <dsp:cNvSpPr/>
      </dsp:nvSpPr>
      <dsp:spPr>
        <a:xfrm>
          <a:off x="5307551" y="1289334"/>
          <a:ext cx="4955151" cy="1664333"/>
        </a:xfrm>
        <a:prstGeom prst="rect">
          <a:avLst/>
        </a:prstGeom>
        <a:solidFill>
          <a:schemeClr val="accent3">
            <a:lumMod val="40000"/>
            <a:lumOff val="6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
          </a:pPr>
          <a:endParaRPr lang="en-US" sz="1200" kern="1200" dirty="0">
            <a:solidFill>
              <a:schemeClr val="tx2">
                <a:lumMod val="90000"/>
                <a:lumOff val="10000"/>
              </a:schemeClr>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err="1">
              <a:solidFill>
                <a:schemeClr val="tx2">
                  <a:lumMod val="90000"/>
                  <a:lumOff val="10000"/>
                </a:schemeClr>
              </a:solidFill>
            </a:rPr>
            <a:t>Ugovor</a:t>
          </a:r>
          <a:r>
            <a:rPr lang="en-US" sz="1400" kern="1200" dirty="0">
              <a:solidFill>
                <a:schemeClr val="tx2">
                  <a:lumMod val="90000"/>
                  <a:lumOff val="10000"/>
                </a:schemeClr>
              </a:solidFill>
            </a:rPr>
            <a:t> o </a:t>
          </a:r>
          <a:r>
            <a:rPr lang="en-US" sz="1400" kern="1200" dirty="0" err="1">
              <a:solidFill>
                <a:schemeClr val="tx2">
                  <a:lumMod val="90000"/>
                  <a:lumOff val="10000"/>
                </a:schemeClr>
              </a:solidFill>
            </a:rPr>
            <a:t>kreditu</a:t>
          </a:r>
          <a:endParaRPr lang="en-US" sz="1400" kern="1200" dirty="0">
            <a:solidFill>
              <a:schemeClr val="tx2">
                <a:lumMod val="90000"/>
                <a:lumOff val="10000"/>
              </a:schemeClr>
            </a:solidFill>
          </a:endParaRPr>
        </a:p>
        <a:p>
          <a:pPr marL="114300" lvl="1" indent="-114300" algn="l" defTabSz="622300">
            <a:lnSpc>
              <a:spcPct val="90000"/>
            </a:lnSpc>
            <a:spcBef>
              <a:spcPct val="0"/>
            </a:spcBef>
            <a:spcAft>
              <a:spcPct val="15000"/>
            </a:spcAft>
            <a:buFont typeface="Arial" panose="020B0604020202020204" pitchFamily="34" charset="0"/>
            <a:buChar char="•"/>
          </a:pPr>
          <a:endParaRPr lang="en-US" sz="1400" kern="1200" dirty="0">
            <a:solidFill>
              <a:schemeClr val="tx2">
                <a:lumMod val="90000"/>
                <a:lumOff val="10000"/>
              </a:schemeClr>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err="1">
              <a:solidFill>
                <a:schemeClr val="tx2">
                  <a:lumMod val="90000"/>
                  <a:lumOff val="10000"/>
                </a:schemeClr>
              </a:solidFill>
            </a:rPr>
            <a:t>Dokaz</a:t>
          </a:r>
          <a:r>
            <a:rPr lang="en-US" sz="1400" kern="1200" dirty="0">
              <a:solidFill>
                <a:schemeClr val="tx2">
                  <a:lumMod val="90000"/>
                  <a:lumOff val="10000"/>
                </a:schemeClr>
              </a:solidFill>
            </a:rPr>
            <a:t> (izvod) da je na projektnom računu osigurao sredstva u iznosu od minimalno 15 % ukupne vrijednosti projekta</a:t>
          </a:r>
        </a:p>
      </dsp:txBody>
      <dsp:txXfrm>
        <a:off x="5307551" y="1289334"/>
        <a:ext cx="4955151" cy="16643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997A4-71A8-44F8-B71D-5FA5E7FA3528}">
      <dsp:nvSpPr>
        <dsp:cNvPr id="0" name=""/>
        <dsp:cNvSpPr/>
      </dsp:nvSpPr>
      <dsp:spPr>
        <a:xfrm>
          <a:off x="0" y="680151"/>
          <a:ext cx="5036178" cy="1565957"/>
        </a:xfrm>
        <a:prstGeom prst="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a:t>U slučaju izmijenjenih okolnosti relevantnih za postupak dodjele, Korisnik je dužan obavijestiti nadležna tijela, </a:t>
          </a:r>
          <a:r>
            <a:rPr lang="hr-HR" sz="1800" b="1" kern="1200"/>
            <a:t>bez odgode.</a:t>
          </a:r>
        </a:p>
      </dsp:txBody>
      <dsp:txXfrm>
        <a:off x="0" y="680151"/>
        <a:ext cx="5036178" cy="1565957"/>
      </dsp:txXfrm>
    </dsp:sp>
    <dsp:sp modelId="{21BCF6E8-D238-4538-9FFA-73A13600C503}">
      <dsp:nvSpPr>
        <dsp:cNvPr id="0" name=""/>
        <dsp:cNvSpPr/>
      </dsp:nvSpPr>
      <dsp:spPr>
        <a:xfrm>
          <a:off x="5463322" y="762935"/>
          <a:ext cx="5404988" cy="1460121"/>
        </a:xfrm>
        <a:prstGeom prst="rect">
          <a:avLst/>
        </a:prstGeom>
        <a:solidFill>
          <a:schemeClr val="accent3">
            <a:shade val="50000"/>
            <a:hueOff val="294825"/>
            <a:satOff val="-30989"/>
            <a:lumOff val="267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b="0" kern="1200"/>
            <a:t>Prije donošenja Odluke o financiranju nadležno tijelo provjerava postojanje rizika dvostrukog financiranja</a:t>
          </a:r>
          <a:r>
            <a:rPr lang="en-GB" sz="1300" kern="1200"/>
            <a:t>.</a:t>
          </a:r>
          <a:endParaRPr lang="hr-HR" sz="1300" kern="1200"/>
        </a:p>
      </dsp:txBody>
      <dsp:txXfrm>
        <a:off x="5463322" y="762935"/>
        <a:ext cx="5404988" cy="1460121"/>
      </dsp:txXfrm>
    </dsp:sp>
    <dsp:sp modelId="{B8FC3618-C376-4F44-9559-BCF6897F3EF5}">
      <dsp:nvSpPr>
        <dsp:cNvPr id="0" name=""/>
        <dsp:cNvSpPr/>
      </dsp:nvSpPr>
      <dsp:spPr>
        <a:xfrm>
          <a:off x="0" y="2586596"/>
          <a:ext cx="5177539" cy="1649087"/>
        </a:xfrm>
        <a:prstGeom prst="rect">
          <a:avLst/>
        </a:prstGeom>
        <a:solidFill>
          <a:schemeClr val="accent3">
            <a:shade val="50000"/>
            <a:hueOff val="589649"/>
            <a:satOff val="-61978"/>
            <a:lumOff val="534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a:solidFill>
                <a:srgbClr val="002060"/>
              </a:solidFill>
            </a:rPr>
            <a:t>Prije donošenja Odluke o financiranju prijavitelj/partner je dužan </a:t>
          </a:r>
          <a:r>
            <a:rPr lang="hr-HR" sz="1800" b="1" kern="1200">
              <a:solidFill>
                <a:srgbClr val="002060"/>
              </a:solidFill>
            </a:rPr>
            <a:t>dostaviti na zahtjev</a:t>
          </a:r>
          <a:r>
            <a:rPr lang="hr-HR" sz="1800" kern="1200">
              <a:solidFill>
                <a:srgbClr val="002060"/>
              </a:solidFill>
            </a:rPr>
            <a:t>:</a:t>
          </a:r>
        </a:p>
      </dsp:txBody>
      <dsp:txXfrm>
        <a:off x="0" y="2586596"/>
        <a:ext cx="5177539" cy="1649087"/>
      </dsp:txXfrm>
    </dsp:sp>
    <dsp:sp modelId="{F7D797AB-A2AD-429A-B072-CD496E5AABEF}">
      <dsp:nvSpPr>
        <dsp:cNvPr id="0" name=""/>
        <dsp:cNvSpPr/>
      </dsp:nvSpPr>
      <dsp:spPr>
        <a:xfrm>
          <a:off x="6265798" y="2709334"/>
          <a:ext cx="4603484" cy="1659366"/>
        </a:xfrm>
        <a:prstGeom prst="rect">
          <a:avLst/>
        </a:prstGeom>
        <a:solidFill>
          <a:schemeClr val="accent3">
            <a:shade val="50000"/>
            <a:hueOff val="294825"/>
            <a:satOff val="-30989"/>
            <a:lumOff val="267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1" kern="1200">
              <a:solidFill>
                <a:schemeClr val="bg1">
                  <a:lumMod val="95000"/>
                </a:schemeClr>
              </a:solidFill>
            </a:rPr>
            <a:t>Potvrdu Porezne uprave </a:t>
          </a:r>
          <a:r>
            <a:rPr lang="hr-HR" sz="1600" kern="1200">
              <a:solidFill>
                <a:schemeClr val="bg1">
                  <a:lumMod val="95000"/>
                </a:schemeClr>
              </a:solidFill>
            </a:rPr>
            <a:t>da je ispunio obveze isplate plaća zaposlenicima, plaćanje doprinosa za financiranje obveznih osiguranja (osobito zdravstveno ili mirovinsko) i plaćanje poreza u skladu s propisima RH </a:t>
          </a:r>
          <a:r>
            <a:rPr lang="en-GB" sz="1600" kern="1200">
              <a:solidFill>
                <a:schemeClr val="bg1">
                  <a:lumMod val="95000"/>
                </a:schemeClr>
              </a:solidFill>
            </a:rPr>
            <a:t>(ili važeći jednakovrijedni dokument koji je izdalo nadležno tijelo u državi sjedišta )</a:t>
          </a:r>
          <a:endParaRPr lang="hr-HR" sz="1600" kern="1200">
            <a:solidFill>
              <a:schemeClr val="bg1">
                <a:lumMod val="95000"/>
              </a:schemeClr>
            </a:solidFill>
          </a:endParaRPr>
        </a:p>
      </dsp:txBody>
      <dsp:txXfrm>
        <a:off x="6265798" y="2709334"/>
        <a:ext cx="4603484" cy="1659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2AD04-1DEB-403B-9974-F916AA3CE57D}">
      <dsp:nvSpPr>
        <dsp:cNvPr id="0" name=""/>
        <dsp:cNvSpPr/>
      </dsp:nvSpPr>
      <dsp:spPr>
        <a:xfrm>
          <a:off x="1871000" y="1135684"/>
          <a:ext cx="398504" cy="91440"/>
        </a:xfrm>
        <a:custGeom>
          <a:avLst/>
          <a:gdLst/>
          <a:ahLst/>
          <a:cxnLst/>
          <a:rect l="0" t="0" r="0" b="0"/>
          <a:pathLst>
            <a:path>
              <a:moveTo>
                <a:pt x="0" y="45720"/>
              </a:moveTo>
              <a:lnTo>
                <a:pt x="39850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2059525" y="1179259"/>
        <a:ext cx="21455" cy="4291"/>
      </dsp:txXfrm>
    </dsp:sp>
    <dsp:sp modelId="{1F343587-7B70-45FC-BD46-2FF7EDA5A14A}">
      <dsp:nvSpPr>
        <dsp:cNvPr id="0" name=""/>
        <dsp:cNvSpPr/>
      </dsp:nvSpPr>
      <dsp:spPr>
        <a:xfrm>
          <a:off x="7127" y="621702"/>
          <a:ext cx="1865672" cy="111940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rPr>
            <a:t>Poduzeća koja su primila potporu</a:t>
          </a:r>
        </a:p>
      </dsp:txBody>
      <dsp:txXfrm>
        <a:off x="7127" y="621702"/>
        <a:ext cx="1865672" cy="1119403"/>
      </dsp:txXfrm>
    </dsp:sp>
    <dsp:sp modelId="{9255F25A-A01A-45CB-BD54-9A2EC43BE3E4}">
      <dsp:nvSpPr>
        <dsp:cNvPr id="0" name=""/>
        <dsp:cNvSpPr/>
      </dsp:nvSpPr>
      <dsp:spPr>
        <a:xfrm>
          <a:off x="4165777" y="1135684"/>
          <a:ext cx="398504" cy="91440"/>
        </a:xfrm>
        <a:custGeom>
          <a:avLst/>
          <a:gdLst/>
          <a:ahLst/>
          <a:cxnLst/>
          <a:rect l="0" t="0" r="0" b="0"/>
          <a:pathLst>
            <a:path>
              <a:moveTo>
                <a:pt x="0" y="45720"/>
              </a:moveTo>
              <a:lnTo>
                <a:pt x="398504"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4354302" y="1179259"/>
        <a:ext cx="21455" cy="4291"/>
      </dsp:txXfrm>
    </dsp:sp>
    <dsp:sp modelId="{5EFC92ED-C4C9-4BB2-BAC3-307BD2BFEE64}">
      <dsp:nvSpPr>
        <dsp:cNvPr id="0" name=""/>
        <dsp:cNvSpPr/>
      </dsp:nvSpPr>
      <dsp:spPr>
        <a:xfrm>
          <a:off x="2301905" y="621702"/>
          <a:ext cx="1865672" cy="11194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en-US" sz="1300" kern="1200">
              <a:solidFill>
                <a:prstClr val="white"/>
              </a:solidFill>
              <a:latin typeface="Aptos" panose="02110004020202020204"/>
              <a:ea typeface="+mn-ea"/>
              <a:cs typeface="+mn-cs"/>
            </a:rPr>
            <a:t>Poduzeća koja su primila potporu u obliku bespovratnih sredstava</a:t>
          </a:r>
        </a:p>
      </dsp:txBody>
      <dsp:txXfrm>
        <a:off x="2301905" y="621702"/>
        <a:ext cx="1865672" cy="1119403"/>
      </dsp:txXfrm>
    </dsp:sp>
    <dsp:sp modelId="{D508067A-231C-4253-85F2-8555F49F08FC}">
      <dsp:nvSpPr>
        <dsp:cNvPr id="0" name=""/>
        <dsp:cNvSpPr/>
      </dsp:nvSpPr>
      <dsp:spPr>
        <a:xfrm>
          <a:off x="6460555" y="1135684"/>
          <a:ext cx="398504" cy="91440"/>
        </a:xfrm>
        <a:custGeom>
          <a:avLst/>
          <a:gdLst/>
          <a:ahLst/>
          <a:cxnLst/>
          <a:rect l="0" t="0" r="0" b="0"/>
          <a:pathLst>
            <a:path>
              <a:moveTo>
                <a:pt x="0" y="45720"/>
              </a:moveTo>
              <a:lnTo>
                <a:pt x="398504"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6649080" y="1179259"/>
        <a:ext cx="21455" cy="4291"/>
      </dsp:txXfrm>
    </dsp:sp>
    <dsp:sp modelId="{02365F2E-F525-4061-8CDF-B17AE74ED1E9}">
      <dsp:nvSpPr>
        <dsp:cNvPr id="0" name=""/>
        <dsp:cNvSpPr/>
      </dsp:nvSpPr>
      <dsp:spPr>
        <a:xfrm>
          <a:off x="4596682" y="621702"/>
          <a:ext cx="1865672" cy="111940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it-IT" sz="1300" kern="1200">
              <a:solidFill>
                <a:prstClr val="white"/>
              </a:solidFill>
              <a:latin typeface="Aptos" panose="02110004020202020204"/>
              <a:ea typeface="+mn-ea"/>
              <a:cs typeface="+mn-cs"/>
            </a:rPr>
            <a:t>Novoosnovana poduzeća koja su primila potporu</a:t>
          </a:r>
          <a:endParaRPr lang="en-US" sz="1300" kern="1200">
            <a:solidFill>
              <a:prstClr val="white"/>
            </a:solidFill>
            <a:latin typeface="Aptos" panose="02110004020202020204"/>
            <a:ea typeface="+mn-ea"/>
            <a:cs typeface="+mn-cs"/>
          </a:endParaRPr>
        </a:p>
      </dsp:txBody>
      <dsp:txXfrm>
        <a:off x="4596682" y="621702"/>
        <a:ext cx="1865672" cy="1119403"/>
      </dsp:txXfrm>
    </dsp:sp>
    <dsp:sp modelId="{A4BA5189-77C3-4001-8E13-47C975657C69}">
      <dsp:nvSpPr>
        <dsp:cNvPr id="0" name=""/>
        <dsp:cNvSpPr/>
      </dsp:nvSpPr>
      <dsp:spPr>
        <a:xfrm>
          <a:off x="8755332" y="1135684"/>
          <a:ext cx="398504" cy="91440"/>
        </a:xfrm>
        <a:custGeom>
          <a:avLst/>
          <a:gdLst/>
          <a:ahLst/>
          <a:cxnLst/>
          <a:rect l="0" t="0" r="0" b="0"/>
          <a:pathLst>
            <a:path>
              <a:moveTo>
                <a:pt x="0" y="45720"/>
              </a:moveTo>
              <a:lnTo>
                <a:pt x="398504"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8943857" y="1179259"/>
        <a:ext cx="21455" cy="4291"/>
      </dsp:txXfrm>
    </dsp:sp>
    <dsp:sp modelId="{5EE8DADA-3CEF-401C-AED3-A06C64798B2B}">
      <dsp:nvSpPr>
        <dsp:cNvPr id="0" name=""/>
        <dsp:cNvSpPr/>
      </dsp:nvSpPr>
      <dsp:spPr>
        <a:xfrm>
          <a:off x="6891460" y="621702"/>
          <a:ext cx="1865672" cy="11194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rPr>
            <a:t>Poduzeća koja surađuju s istraživačkim organizacijama</a:t>
          </a:r>
          <a:endParaRPr lang="en-US" sz="1300" kern="1200">
            <a:solidFill>
              <a:srgbClr val="002060"/>
            </a:solidFill>
          </a:endParaRPr>
        </a:p>
      </dsp:txBody>
      <dsp:txXfrm>
        <a:off x="6891460" y="621702"/>
        <a:ext cx="1865672" cy="1119403"/>
      </dsp:txXfrm>
    </dsp:sp>
    <dsp:sp modelId="{6061475C-EFAD-40B9-8181-FAF9ABE33300}">
      <dsp:nvSpPr>
        <dsp:cNvPr id="0" name=""/>
        <dsp:cNvSpPr/>
      </dsp:nvSpPr>
      <dsp:spPr>
        <a:xfrm>
          <a:off x="939964" y="1739306"/>
          <a:ext cx="9179109" cy="398504"/>
        </a:xfrm>
        <a:custGeom>
          <a:avLst/>
          <a:gdLst/>
          <a:ahLst/>
          <a:cxnLst/>
          <a:rect l="0" t="0" r="0" b="0"/>
          <a:pathLst>
            <a:path>
              <a:moveTo>
                <a:pt x="9179109" y="0"/>
              </a:moveTo>
              <a:lnTo>
                <a:pt x="9179109" y="216352"/>
              </a:lnTo>
              <a:lnTo>
                <a:pt x="0" y="216352"/>
              </a:lnTo>
              <a:lnTo>
                <a:pt x="0" y="398504"/>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5299790" y="1936413"/>
        <a:ext cx="459456" cy="4291"/>
      </dsp:txXfrm>
    </dsp:sp>
    <dsp:sp modelId="{A381EA03-210C-4CA4-A001-5B7DEC804660}">
      <dsp:nvSpPr>
        <dsp:cNvPr id="0" name=""/>
        <dsp:cNvSpPr/>
      </dsp:nvSpPr>
      <dsp:spPr>
        <a:xfrm>
          <a:off x="9186237" y="621702"/>
          <a:ext cx="1865672" cy="1119403"/>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hr-HR" sz="1300" kern="1200">
              <a:solidFill>
                <a:schemeClr val="bg1"/>
              </a:solidFill>
              <a:cs typeface="Times New Roman" panose="02020603050405020304" pitchFamily="18" charset="0"/>
            </a:rPr>
            <a:t>Istraživačke organizacije koje sudjeluju u zajedničkim</a:t>
          </a:r>
          <a:r>
            <a:rPr lang="en-US" sz="1300" kern="1200">
              <a:solidFill>
                <a:schemeClr val="bg1"/>
              </a:solidFill>
              <a:cs typeface="Times New Roman" panose="02020603050405020304" pitchFamily="18" charset="0"/>
            </a:rPr>
            <a:t> </a:t>
          </a:r>
          <a:r>
            <a:rPr lang="hr-HR" sz="1300" kern="1200">
              <a:solidFill>
                <a:schemeClr val="bg1"/>
              </a:solidFill>
              <a:cs typeface="Times New Roman" panose="02020603050405020304" pitchFamily="18" charset="0"/>
            </a:rPr>
            <a:t>istraživačkim projektima</a:t>
          </a:r>
          <a:endParaRPr lang="en-US" sz="1300" kern="1200">
            <a:solidFill>
              <a:schemeClr val="bg1"/>
            </a:solidFill>
          </a:endParaRPr>
        </a:p>
      </dsp:txBody>
      <dsp:txXfrm>
        <a:off x="9186237" y="621702"/>
        <a:ext cx="1865672" cy="1119403"/>
      </dsp:txXfrm>
    </dsp:sp>
    <dsp:sp modelId="{9C1E7148-9C4B-4F06-9632-6FD1752A689D}">
      <dsp:nvSpPr>
        <dsp:cNvPr id="0" name=""/>
        <dsp:cNvSpPr/>
      </dsp:nvSpPr>
      <dsp:spPr>
        <a:xfrm>
          <a:off x="1871000" y="2684193"/>
          <a:ext cx="398504" cy="91440"/>
        </a:xfrm>
        <a:custGeom>
          <a:avLst/>
          <a:gdLst/>
          <a:ahLst/>
          <a:cxnLst/>
          <a:rect l="0" t="0" r="0" b="0"/>
          <a:pathLst>
            <a:path>
              <a:moveTo>
                <a:pt x="0" y="45720"/>
              </a:moveTo>
              <a:lnTo>
                <a:pt x="39850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2059525" y="2727767"/>
        <a:ext cx="21455" cy="4291"/>
      </dsp:txXfrm>
    </dsp:sp>
    <dsp:sp modelId="{0A81EE34-11FB-4BE3-BA8D-FE5B9B45003D}">
      <dsp:nvSpPr>
        <dsp:cNvPr id="0" name=""/>
        <dsp:cNvSpPr/>
      </dsp:nvSpPr>
      <dsp:spPr>
        <a:xfrm>
          <a:off x="7127" y="2170211"/>
          <a:ext cx="1865672" cy="1119403"/>
        </a:xfrm>
        <a:prstGeom prst="rect">
          <a:avLst/>
        </a:prstGeom>
        <a:solidFill>
          <a:schemeClr val="bg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hr-HR" sz="1300" kern="1200" dirty="0">
              <a:solidFill>
                <a:schemeClr val="tx2">
                  <a:lumMod val="90000"/>
                  <a:lumOff val="10000"/>
                </a:schemeClr>
              </a:solidFill>
              <a:cs typeface="Times New Roman" panose="02020603050405020304" pitchFamily="18" charset="0"/>
            </a:rPr>
            <a:t>Privatna ulaganja u iznosu jednakom javnoj potpori </a:t>
          </a:r>
          <a:endParaRPr lang="en-US" sz="1300" kern="1200" dirty="0">
            <a:solidFill>
              <a:srgbClr val="002060"/>
            </a:solidFill>
          </a:endParaRPr>
        </a:p>
      </dsp:txBody>
      <dsp:txXfrm>
        <a:off x="7127" y="2170211"/>
        <a:ext cx="1865672" cy="1119403"/>
      </dsp:txXfrm>
    </dsp:sp>
    <dsp:sp modelId="{1483756F-C64C-48BF-831A-A1F89F48654D}">
      <dsp:nvSpPr>
        <dsp:cNvPr id="0" name=""/>
        <dsp:cNvSpPr/>
      </dsp:nvSpPr>
      <dsp:spPr>
        <a:xfrm>
          <a:off x="4165777" y="2684193"/>
          <a:ext cx="398504" cy="91440"/>
        </a:xfrm>
        <a:custGeom>
          <a:avLst/>
          <a:gdLst/>
          <a:ahLst/>
          <a:cxnLst/>
          <a:rect l="0" t="0" r="0" b="0"/>
          <a:pathLst>
            <a:path>
              <a:moveTo>
                <a:pt x="0" y="45720"/>
              </a:moveTo>
              <a:lnTo>
                <a:pt x="398504"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4354302" y="2727767"/>
        <a:ext cx="21455" cy="4291"/>
      </dsp:txXfrm>
    </dsp:sp>
    <dsp:sp modelId="{93814F06-DE7F-49FE-8909-99CCA1E3FDC0}">
      <dsp:nvSpPr>
        <dsp:cNvPr id="0" name=""/>
        <dsp:cNvSpPr/>
      </dsp:nvSpPr>
      <dsp:spPr>
        <a:xfrm>
          <a:off x="2301905" y="2170211"/>
          <a:ext cx="1865672" cy="111940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rPr>
            <a:t>Podneseni zahtjevi za izdavanje patenta</a:t>
          </a:r>
        </a:p>
        <a:p>
          <a:pPr marL="0" lvl="0" indent="0" algn="ctr" defTabSz="577850">
            <a:lnSpc>
              <a:spcPct val="90000"/>
            </a:lnSpc>
            <a:spcBef>
              <a:spcPct val="0"/>
            </a:spcBef>
            <a:spcAft>
              <a:spcPct val="35000"/>
            </a:spcAft>
            <a:buNone/>
          </a:pPr>
          <a:endParaRPr lang="en-US" sz="1300" kern="1200">
            <a:solidFill>
              <a:srgbClr val="002060"/>
            </a:solidFill>
          </a:endParaRPr>
        </a:p>
      </dsp:txBody>
      <dsp:txXfrm>
        <a:off x="2301905" y="2170211"/>
        <a:ext cx="1865672" cy="1119403"/>
      </dsp:txXfrm>
    </dsp:sp>
    <dsp:sp modelId="{428BC064-1038-498B-BE88-8A7CF5D92361}">
      <dsp:nvSpPr>
        <dsp:cNvPr id="0" name=""/>
        <dsp:cNvSpPr/>
      </dsp:nvSpPr>
      <dsp:spPr>
        <a:xfrm>
          <a:off x="6460555" y="2729913"/>
          <a:ext cx="411042" cy="146977"/>
        </a:xfrm>
        <a:custGeom>
          <a:avLst/>
          <a:gdLst/>
          <a:ahLst/>
          <a:cxnLst/>
          <a:rect l="0" t="0" r="0" b="0"/>
          <a:pathLst>
            <a:path>
              <a:moveTo>
                <a:pt x="0" y="0"/>
              </a:moveTo>
              <a:lnTo>
                <a:pt x="222621" y="0"/>
              </a:lnTo>
              <a:lnTo>
                <a:pt x="222621" y="146977"/>
              </a:lnTo>
              <a:lnTo>
                <a:pt x="411042" y="146977"/>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6654439" y="2801256"/>
        <a:ext cx="23272" cy="4291"/>
      </dsp:txXfrm>
    </dsp:sp>
    <dsp:sp modelId="{0A2855D0-E436-469D-B416-B8E406A02220}">
      <dsp:nvSpPr>
        <dsp:cNvPr id="0" name=""/>
        <dsp:cNvSpPr/>
      </dsp:nvSpPr>
      <dsp:spPr>
        <a:xfrm>
          <a:off x="4596682" y="2170211"/>
          <a:ext cx="1865672" cy="111940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Zahtjevi za žigove i registraciju dizajna</a:t>
          </a:r>
        </a:p>
        <a:p>
          <a:pPr marL="0" lvl="0" indent="0" algn="ctr" defTabSz="622300">
            <a:lnSpc>
              <a:spcPct val="90000"/>
            </a:lnSpc>
            <a:spcBef>
              <a:spcPct val="0"/>
            </a:spcBef>
            <a:spcAft>
              <a:spcPct val="35000"/>
            </a:spcAft>
            <a:buNone/>
          </a:pPr>
          <a:endParaRPr lang="en-US" sz="1300" kern="1200">
            <a:solidFill>
              <a:srgbClr val="002060"/>
            </a:solidFill>
          </a:endParaRPr>
        </a:p>
      </dsp:txBody>
      <dsp:txXfrm>
        <a:off x="4596682" y="2170211"/>
        <a:ext cx="1865672" cy="1119403"/>
      </dsp:txXfrm>
    </dsp:sp>
    <dsp:sp modelId="{2729419B-E95F-4089-B5B7-6592BB84F166}">
      <dsp:nvSpPr>
        <dsp:cNvPr id="0" name=""/>
        <dsp:cNvSpPr/>
      </dsp:nvSpPr>
      <dsp:spPr>
        <a:xfrm>
          <a:off x="8767870" y="2806375"/>
          <a:ext cx="393095" cy="91440"/>
        </a:xfrm>
        <a:custGeom>
          <a:avLst/>
          <a:gdLst/>
          <a:ahLst/>
          <a:cxnLst/>
          <a:rect l="0" t="0" r="0" b="0"/>
          <a:pathLst>
            <a:path>
              <a:moveTo>
                <a:pt x="0" y="70514"/>
              </a:moveTo>
              <a:lnTo>
                <a:pt x="213647" y="70514"/>
              </a:lnTo>
              <a:lnTo>
                <a:pt x="213647" y="45720"/>
              </a:lnTo>
              <a:lnTo>
                <a:pt x="393095"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53807" y="2849950"/>
        <a:ext cx="21221" cy="4291"/>
      </dsp:txXfrm>
    </dsp:sp>
    <dsp:sp modelId="{DA918884-D561-4A7A-85B4-5DF8D8BD59B1}">
      <dsp:nvSpPr>
        <dsp:cNvPr id="0" name=""/>
        <dsp:cNvSpPr/>
      </dsp:nvSpPr>
      <dsp:spPr>
        <a:xfrm>
          <a:off x="6903997" y="2317188"/>
          <a:ext cx="1865672" cy="111940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en-US" sz="1300" kern="1200"/>
            <a:t>Stvorena radna mjesta u području istraživanja u subjektima koji su primili potporu</a:t>
          </a:r>
          <a:endParaRPr lang="en-US" sz="1300" kern="1200" dirty="0"/>
        </a:p>
      </dsp:txBody>
      <dsp:txXfrm>
        <a:off x="6903997" y="2317188"/>
        <a:ext cx="1865672" cy="1119403"/>
      </dsp:txXfrm>
    </dsp:sp>
    <dsp:sp modelId="{A2CD5F05-6E50-471E-9C93-007C686C07E6}">
      <dsp:nvSpPr>
        <dsp:cNvPr id="0" name=""/>
        <dsp:cNvSpPr/>
      </dsp:nvSpPr>
      <dsp:spPr>
        <a:xfrm>
          <a:off x="939964" y="3409997"/>
          <a:ext cx="9186237" cy="276321"/>
        </a:xfrm>
        <a:custGeom>
          <a:avLst/>
          <a:gdLst/>
          <a:ahLst/>
          <a:cxnLst/>
          <a:rect l="0" t="0" r="0" b="0"/>
          <a:pathLst>
            <a:path>
              <a:moveTo>
                <a:pt x="9186237" y="0"/>
              </a:moveTo>
              <a:lnTo>
                <a:pt x="9186237" y="155260"/>
              </a:lnTo>
              <a:lnTo>
                <a:pt x="0" y="155260"/>
              </a:lnTo>
              <a:lnTo>
                <a:pt x="0" y="276321"/>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3298" y="3546013"/>
        <a:ext cx="459568" cy="4291"/>
      </dsp:txXfrm>
    </dsp:sp>
    <dsp:sp modelId="{D355A756-0D78-4D7A-8910-42C8DEB36801}">
      <dsp:nvSpPr>
        <dsp:cNvPr id="0" name=""/>
        <dsp:cNvSpPr/>
      </dsp:nvSpPr>
      <dsp:spPr>
        <a:xfrm>
          <a:off x="9193365" y="2292394"/>
          <a:ext cx="1865672" cy="111940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hr-HR" sz="1300" kern="1200" dirty="0">
              <a:solidFill>
                <a:schemeClr val="bg1"/>
              </a:solidFill>
              <a:cs typeface="Times New Roman" panose="02020603050405020304" pitchFamily="18" charset="0"/>
            </a:rPr>
            <a:t>Privatna ulaganja u aktivnosti istraživanja, razvoja i inovacija</a:t>
          </a:r>
          <a:endParaRPr lang="en-US" sz="1300" kern="1200" dirty="0">
            <a:solidFill>
              <a:schemeClr val="bg1"/>
            </a:solidFill>
            <a:cs typeface="Times New Roman" panose="02020603050405020304" pitchFamily="18" charset="0"/>
          </a:endParaRPr>
        </a:p>
      </dsp:txBody>
      <dsp:txXfrm>
        <a:off x="9193365" y="2292394"/>
        <a:ext cx="1865672" cy="1119403"/>
      </dsp:txXfrm>
    </dsp:sp>
    <dsp:sp modelId="{23222199-34C7-4C2D-92C5-FBD2F760A759}">
      <dsp:nvSpPr>
        <dsp:cNvPr id="0" name=""/>
        <dsp:cNvSpPr/>
      </dsp:nvSpPr>
      <dsp:spPr>
        <a:xfrm>
          <a:off x="1871000" y="4232701"/>
          <a:ext cx="398504" cy="91440"/>
        </a:xfrm>
        <a:custGeom>
          <a:avLst/>
          <a:gdLst/>
          <a:ahLst/>
          <a:cxnLst/>
          <a:rect l="0" t="0" r="0" b="0"/>
          <a:pathLst>
            <a:path>
              <a:moveTo>
                <a:pt x="0" y="45720"/>
              </a:moveTo>
              <a:lnTo>
                <a:pt x="39850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59525" y="4276275"/>
        <a:ext cx="21455" cy="4291"/>
      </dsp:txXfrm>
    </dsp:sp>
    <dsp:sp modelId="{1D75DF47-7458-4C7D-8F6D-04C867613585}">
      <dsp:nvSpPr>
        <dsp:cNvPr id="0" name=""/>
        <dsp:cNvSpPr/>
      </dsp:nvSpPr>
      <dsp:spPr>
        <a:xfrm>
          <a:off x="7127" y="3718719"/>
          <a:ext cx="1865672" cy="111940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hr-HR" sz="1300" kern="1200">
              <a:solidFill>
                <a:schemeClr val="bg1"/>
              </a:solidFill>
              <a:cs typeface="Times New Roman" panose="02020603050405020304" pitchFamily="18" charset="0"/>
            </a:rPr>
            <a:t>Broj inovativnih proizvoda, usluga ili procesa koji se razvijaju projektom</a:t>
          </a:r>
          <a:endParaRPr lang="en-US" sz="1300" kern="1200">
            <a:solidFill>
              <a:schemeClr val="bg1"/>
            </a:solidFill>
          </a:endParaRPr>
        </a:p>
      </dsp:txBody>
      <dsp:txXfrm>
        <a:off x="7127" y="3718719"/>
        <a:ext cx="1865672" cy="1119403"/>
      </dsp:txXfrm>
    </dsp:sp>
    <dsp:sp modelId="{A3B002E4-A527-4C54-BA4D-C360B8F2D400}">
      <dsp:nvSpPr>
        <dsp:cNvPr id="0" name=""/>
        <dsp:cNvSpPr/>
      </dsp:nvSpPr>
      <dsp:spPr>
        <a:xfrm>
          <a:off x="4165777" y="4232701"/>
          <a:ext cx="398504" cy="91440"/>
        </a:xfrm>
        <a:custGeom>
          <a:avLst/>
          <a:gdLst/>
          <a:ahLst/>
          <a:cxnLst/>
          <a:rect l="0" t="0" r="0" b="0"/>
          <a:pathLst>
            <a:path>
              <a:moveTo>
                <a:pt x="0" y="45720"/>
              </a:moveTo>
              <a:lnTo>
                <a:pt x="398504"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4354302" y="4276275"/>
        <a:ext cx="21455" cy="4291"/>
      </dsp:txXfrm>
    </dsp:sp>
    <dsp:sp modelId="{F9082505-31AD-42B4-8487-1C3F1F36CA1B}">
      <dsp:nvSpPr>
        <dsp:cNvPr id="0" name=""/>
        <dsp:cNvSpPr/>
      </dsp:nvSpPr>
      <dsp:spPr>
        <a:xfrm>
          <a:off x="2301905" y="3718719"/>
          <a:ext cx="1865672" cy="111940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hr-HR" sz="1300" kern="1200">
              <a:solidFill>
                <a:schemeClr val="bg1"/>
              </a:solidFill>
            </a:rPr>
            <a:t>Povećani prihod od prodaje</a:t>
          </a:r>
          <a:endParaRPr lang="en-US" sz="1300" kern="1200">
            <a:solidFill>
              <a:schemeClr val="bg1"/>
            </a:solidFill>
          </a:endParaRPr>
        </a:p>
      </dsp:txBody>
      <dsp:txXfrm>
        <a:off x="2301905" y="3718719"/>
        <a:ext cx="1865672" cy="1119403"/>
      </dsp:txXfrm>
    </dsp:sp>
    <dsp:sp modelId="{43F707C9-239C-4F5F-BCFF-5DB669C5E579}">
      <dsp:nvSpPr>
        <dsp:cNvPr id="0" name=""/>
        <dsp:cNvSpPr/>
      </dsp:nvSpPr>
      <dsp:spPr>
        <a:xfrm>
          <a:off x="6460555" y="4232701"/>
          <a:ext cx="398504" cy="91440"/>
        </a:xfrm>
        <a:custGeom>
          <a:avLst/>
          <a:gdLst/>
          <a:ahLst/>
          <a:cxnLst/>
          <a:rect l="0" t="0" r="0" b="0"/>
          <a:pathLst>
            <a:path>
              <a:moveTo>
                <a:pt x="0" y="45720"/>
              </a:moveTo>
              <a:lnTo>
                <a:pt x="398504"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hr-HR" sz="500" kern="1200"/>
        </a:p>
      </dsp:txBody>
      <dsp:txXfrm>
        <a:off x="6649080" y="4276275"/>
        <a:ext cx="21455" cy="4291"/>
      </dsp:txXfrm>
    </dsp:sp>
    <dsp:sp modelId="{1F3ECD1B-B861-4D21-85DB-71E8F612AABD}">
      <dsp:nvSpPr>
        <dsp:cNvPr id="0" name=""/>
        <dsp:cNvSpPr/>
      </dsp:nvSpPr>
      <dsp:spPr>
        <a:xfrm>
          <a:off x="4596682" y="3718719"/>
          <a:ext cx="1865672" cy="111940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hr-HR" sz="1300" kern="1200">
              <a:solidFill>
                <a:schemeClr val="bg1"/>
              </a:solidFill>
              <a:cs typeface="Times New Roman" panose="02020603050405020304" pitchFamily="18" charset="0"/>
            </a:rPr>
            <a:t>Povećani prihod od izvoza</a:t>
          </a:r>
          <a:endParaRPr lang="en-US" sz="1300" kern="1200">
            <a:solidFill>
              <a:schemeClr val="bg1"/>
            </a:solidFill>
          </a:endParaRPr>
        </a:p>
      </dsp:txBody>
      <dsp:txXfrm>
        <a:off x="4596682" y="3718719"/>
        <a:ext cx="1865672" cy="1119403"/>
      </dsp:txXfrm>
    </dsp:sp>
    <dsp:sp modelId="{00DE75AA-1F11-4718-A335-C64D027EE82E}">
      <dsp:nvSpPr>
        <dsp:cNvPr id="0" name=""/>
        <dsp:cNvSpPr/>
      </dsp:nvSpPr>
      <dsp:spPr>
        <a:xfrm>
          <a:off x="6891460" y="3718719"/>
          <a:ext cx="1865672" cy="111940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20" tIns="95961" rIns="91420" bIns="95961"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cs typeface="Times New Roman" panose="02020603050405020304" pitchFamily="18" charset="0"/>
            </a:rPr>
            <a:t>Broj ostvarenih transfera tehnologije</a:t>
          </a:r>
          <a:endParaRPr lang="en-US" sz="1300" kern="1200">
            <a:solidFill>
              <a:schemeClr val="bg1"/>
            </a:solidFill>
          </a:endParaRPr>
        </a:p>
      </dsp:txBody>
      <dsp:txXfrm>
        <a:off x="6891460" y="3718719"/>
        <a:ext cx="1865672" cy="1119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5FDD1-F0DA-49DD-B55B-300ADBC82AA9}">
      <dsp:nvSpPr>
        <dsp:cNvPr id="0" name=""/>
        <dsp:cNvSpPr/>
      </dsp:nvSpPr>
      <dsp:spPr>
        <a:xfrm>
          <a:off x="856898" y="0"/>
          <a:ext cx="9711514" cy="511840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65388-4F33-46F8-A96E-1335667DFC34}">
      <dsp:nvSpPr>
        <dsp:cNvPr id="0" name=""/>
        <dsp:cNvSpPr/>
      </dsp:nvSpPr>
      <dsp:spPr>
        <a:xfrm>
          <a:off x="5718" y="1430983"/>
          <a:ext cx="2750331" cy="225643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t>ima</a:t>
          </a:r>
          <a:r>
            <a:rPr lang="en-GB" sz="1400" kern="1200" dirty="0"/>
            <a:t> </a:t>
          </a:r>
          <a:r>
            <a:rPr lang="hr-HR" sz="1400" kern="1200" dirty="0"/>
            <a:t>vlastite</a:t>
          </a:r>
          <a:r>
            <a:rPr lang="en-GB" sz="1400" kern="1200" dirty="0"/>
            <a:t> </a:t>
          </a:r>
          <a:r>
            <a:rPr lang="hr-HR" sz="1400" kern="1200" dirty="0"/>
            <a:t>ljudske, financijske, tehničke i/ili tehnološke kapacitete za provedbu </a:t>
          </a:r>
          <a:r>
            <a:rPr lang="en-GB" sz="1400" kern="1200" dirty="0" err="1"/>
            <a:t>projekta</a:t>
          </a:r>
          <a:r>
            <a:rPr lang="hr-HR" sz="1400" kern="1200" dirty="0"/>
            <a:t>, kao i za provedbu post-projektnih aktivnosti</a:t>
          </a:r>
        </a:p>
      </dsp:txBody>
      <dsp:txXfrm>
        <a:off x="115868" y="1541133"/>
        <a:ext cx="2530031" cy="2036139"/>
      </dsp:txXfrm>
    </dsp:sp>
    <dsp:sp modelId="{D3B0692F-30EC-4B8B-8F9D-ECF98FD0D893}">
      <dsp:nvSpPr>
        <dsp:cNvPr id="0" name=""/>
        <dsp:cNvSpPr/>
      </dsp:nvSpPr>
      <dsp:spPr>
        <a:xfrm>
          <a:off x="2893566" y="1409527"/>
          <a:ext cx="2750331" cy="2299352"/>
        </a:xfrm>
        <a:prstGeom prst="roundRect">
          <a:avLst/>
        </a:prstGeom>
        <a:solidFill>
          <a:schemeClr val="accent2">
            <a:hueOff val="1891709"/>
            <a:satOff val="5125"/>
            <a:lumOff val="-40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ako</a:t>
          </a:r>
          <a:r>
            <a:rPr lang="en-US" sz="1300" kern="1200" dirty="0"/>
            <a:t> </a:t>
          </a:r>
          <a:r>
            <a:rPr lang="hr-HR" sz="1300" kern="1200" dirty="0"/>
            <a:t>u trenutku podnošenja projektnog prijedloga nema registriran poslovni </a:t>
          </a:r>
          <a:r>
            <a:rPr lang="hr-HR" sz="1300" kern="1200" dirty="0" err="1"/>
            <a:t>nastan</a:t>
          </a:r>
          <a:r>
            <a:rPr lang="hr-HR" sz="1300" kern="1200" dirty="0"/>
            <a:t> u RH</a:t>
          </a:r>
          <a:r>
            <a:rPr lang="en-US" sz="1300" kern="1200" dirty="0"/>
            <a:t>,</a:t>
          </a:r>
          <a:r>
            <a:rPr lang="hr-HR" sz="1300" kern="1200" dirty="0"/>
            <a:t> </a:t>
          </a:r>
          <a:r>
            <a:rPr lang="en-US" sz="1300" kern="1200" dirty="0" err="1"/>
            <a:t>isti</a:t>
          </a:r>
          <a:r>
            <a:rPr lang="en-US" sz="1300" kern="1200" dirty="0"/>
            <a:t> </a:t>
          </a:r>
          <a:r>
            <a:rPr lang="en-US" sz="1300" kern="1200" dirty="0" err="1"/>
            <a:t>treba</a:t>
          </a:r>
          <a:r>
            <a:rPr lang="en-US" sz="1300" kern="1200" dirty="0"/>
            <a:t> </a:t>
          </a:r>
          <a:r>
            <a:rPr lang="en-US" sz="1300" kern="1200" dirty="0" err="1"/>
            <a:t>registrirati</a:t>
          </a:r>
          <a:r>
            <a:rPr lang="en-US" sz="1300" kern="1200" dirty="0"/>
            <a:t> </a:t>
          </a:r>
          <a:r>
            <a:rPr lang="en-US" sz="1300" kern="1200" dirty="0" err="1"/>
            <a:t>najkasnije</a:t>
          </a:r>
          <a:r>
            <a:rPr lang="en-US" sz="1300" kern="1200" dirty="0"/>
            <a:t> do </a:t>
          </a:r>
          <a:r>
            <a:rPr lang="en-US" sz="1300" kern="1200" dirty="0" err="1"/>
            <a:t>trenutka</a:t>
          </a:r>
          <a:r>
            <a:rPr lang="en-US" sz="1300" kern="1200" dirty="0"/>
            <a:t> </a:t>
          </a:r>
          <a:r>
            <a:rPr lang="en-US" sz="1300" kern="1200" dirty="0" err="1"/>
            <a:t>plaćanja</a:t>
          </a:r>
          <a:r>
            <a:rPr lang="en-US" sz="1300" kern="1200" dirty="0"/>
            <a:t> </a:t>
          </a:r>
          <a:r>
            <a:rPr lang="en-US" sz="1300" kern="1200" dirty="0" err="1"/>
            <a:t>potpore</a:t>
          </a:r>
          <a:r>
            <a:rPr lang="en-US" sz="1300" kern="1200" dirty="0"/>
            <a:t>.</a:t>
          </a:r>
          <a:endParaRPr lang="hr-HR" sz="1300" kern="1200" dirty="0"/>
        </a:p>
      </dsp:txBody>
      <dsp:txXfrm>
        <a:off x="3005811" y="1521772"/>
        <a:ext cx="2525841" cy="2074862"/>
      </dsp:txXfrm>
    </dsp:sp>
    <dsp:sp modelId="{DC52AFB9-516A-4081-B6A4-69AE672B0CF2}">
      <dsp:nvSpPr>
        <dsp:cNvPr id="0" name=""/>
        <dsp:cNvSpPr/>
      </dsp:nvSpPr>
      <dsp:spPr>
        <a:xfrm>
          <a:off x="5781413" y="1420255"/>
          <a:ext cx="2750331" cy="2277895"/>
        </a:xfrm>
        <a:prstGeom prst="roundRect">
          <a:avLst/>
        </a:prstGeom>
        <a:solidFill>
          <a:schemeClr val="accent2">
            <a:hueOff val="3783419"/>
            <a:satOff val="10250"/>
            <a:lumOff val="-81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po </a:t>
          </a:r>
          <a:r>
            <a:rPr lang="hr-HR" sz="1400" kern="1200" dirty="0"/>
            <a:t>Pozivu </a:t>
          </a:r>
          <a:r>
            <a:rPr lang="en-US" sz="1400" kern="1200" dirty="0"/>
            <a:t>je </a:t>
          </a:r>
          <a:r>
            <a:rPr lang="en-US" sz="1400" kern="1200" dirty="0" err="1"/>
            <a:t>podnio</a:t>
          </a:r>
          <a:r>
            <a:rPr lang="en-US" sz="1400" kern="1200" dirty="0"/>
            <a:t> </a:t>
          </a:r>
          <a:r>
            <a:rPr lang="hr-HR" sz="1400" kern="1200" dirty="0"/>
            <a:t>samo jedan projektni prijedlog </a:t>
          </a:r>
          <a:r>
            <a:rPr lang="en-US" sz="1400" kern="1200" dirty="0"/>
            <a:t>(u </a:t>
          </a:r>
          <a:r>
            <a:rPr lang="hr-HR" sz="1400" kern="1200" dirty="0"/>
            <a:t>okviru jedne grupe povezanih poduzeća, u smislu Priloga I. Uredbe o općem skupnom izuzeću, poduzeće unutar iste grupe može podnijeti samo jedan projektni prijedlog</a:t>
          </a:r>
          <a:r>
            <a:rPr lang="en-US" sz="1400" kern="1200" dirty="0"/>
            <a:t>)</a:t>
          </a:r>
          <a:r>
            <a:rPr lang="hr-HR" sz="1400" kern="1200" dirty="0"/>
            <a:t> </a:t>
          </a:r>
        </a:p>
      </dsp:txBody>
      <dsp:txXfrm>
        <a:off x="5892611" y="1531453"/>
        <a:ext cx="2527935" cy="2055499"/>
      </dsp:txXfrm>
    </dsp:sp>
    <dsp:sp modelId="{9DF19E8C-D4A8-48FE-AE64-C03FDC3F1EB5}">
      <dsp:nvSpPr>
        <dsp:cNvPr id="0" name=""/>
        <dsp:cNvSpPr/>
      </dsp:nvSpPr>
      <dsp:spPr>
        <a:xfrm>
          <a:off x="8669261" y="1441722"/>
          <a:ext cx="2750331" cy="2234962"/>
        </a:xfrm>
        <a:prstGeom prst="roundRect">
          <a:avLst/>
        </a:prstGeom>
        <a:solidFill>
          <a:schemeClr val="accent2">
            <a:hueOff val="5675128"/>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t>dokazao</a:t>
          </a:r>
          <a:r>
            <a:rPr lang="en-GB" sz="1400" kern="1200" dirty="0"/>
            <a:t> je  da </a:t>
          </a:r>
          <a:r>
            <a:rPr lang="hr-HR" sz="1400" kern="1200" dirty="0"/>
            <a:t>u trenutku prijave nije niti u jednoj situaciji isključenja</a:t>
          </a:r>
          <a:r>
            <a:rPr lang="en-GB" sz="1400" kern="1200" dirty="0"/>
            <a:t> (</a:t>
          </a:r>
          <a:r>
            <a:rPr lang="en-GB" sz="1400" kern="1200" dirty="0" err="1"/>
            <a:t>točka</a:t>
          </a:r>
          <a:r>
            <a:rPr lang="en-GB" sz="1400" kern="1200" dirty="0"/>
            <a:t> 2.3. </a:t>
          </a:r>
          <a:r>
            <a:rPr lang="en-GB" sz="1400" kern="1200" dirty="0" err="1"/>
            <a:t>UZP</a:t>
          </a:r>
          <a:r>
            <a:rPr lang="en-GB" sz="1400" kern="1200" dirty="0"/>
            <a:t>)</a:t>
          </a:r>
          <a:endParaRPr lang="hr-HR" sz="1400" kern="1200" dirty="0"/>
        </a:p>
      </dsp:txBody>
      <dsp:txXfrm>
        <a:off x="8778363" y="1550824"/>
        <a:ext cx="2532127" cy="2016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5FDD1-F0DA-49DD-B55B-300ADBC82AA9}">
      <dsp:nvSpPr>
        <dsp:cNvPr id="0" name=""/>
        <dsp:cNvSpPr/>
      </dsp:nvSpPr>
      <dsp:spPr>
        <a:xfrm>
          <a:off x="361954" y="326253"/>
          <a:ext cx="11352544" cy="517291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256B2-E416-4AFD-B0A1-4CCBA6ABE884}">
      <dsp:nvSpPr>
        <dsp:cNvPr id="0" name=""/>
        <dsp:cNvSpPr/>
      </dsp:nvSpPr>
      <dsp:spPr>
        <a:xfrm>
          <a:off x="142" y="1405252"/>
          <a:ext cx="1714275" cy="31411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poduzetnici </a:t>
          </a:r>
          <a:endParaRPr lang="hr-HR" sz="1300" kern="1200"/>
        </a:p>
        <a:p>
          <a:pPr marL="0" lvl="0" indent="0" algn="ctr" defTabSz="577850">
            <a:lnSpc>
              <a:spcPct val="90000"/>
            </a:lnSpc>
            <a:spcBef>
              <a:spcPct val="0"/>
            </a:spcBef>
            <a:spcAft>
              <a:spcPct val="35000"/>
            </a:spcAft>
            <a:buNone/>
          </a:pPr>
          <a:r>
            <a:rPr lang="en-US" sz="1300" kern="1200"/>
            <a:t>i/ili </a:t>
          </a:r>
          <a:endParaRPr lang="hr-HR" sz="1300" kern="1200"/>
        </a:p>
        <a:p>
          <a:pPr marL="0" lvl="0" indent="0" algn="ctr" defTabSz="577850">
            <a:lnSpc>
              <a:spcPct val="90000"/>
            </a:lnSpc>
            <a:spcBef>
              <a:spcPct val="0"/>
            </a:spcBef>
            <a:spcAft>
              <a:spcPct val="35000"/>
            </a:spcAft>
            <a:buNone/>
          </a:pPr>
          <a:r>
            <a:rPr lang="en-US" sz="1300" kern="1200"/>
            <a:t>OIŠZ</a:t>
          </a:r>
        </a:p>
      </dsp:txBody>
      <dsp:txXfrm>
        <a:off x="83826" y="1488936"/>
        <a:ext cx="1546907" cy="2973732"/>
      </dsp:txXfrm>
    </dsp:sp>
    <dsp:sp modelId="{22165388-4F33-46F8-A96E-1335667DFC34}">
      <dsp:nvSpPr>
        <dsp:cNvPr id="0" name=""/>
        <dsp:cNvSpPr/>
      </dsp:nvSpPr>
      <dsp:spPr>
        <a:xfrm>
          <a:off x="2000130" y="1405252"/>
          <a:ext cx="1714275" cy="3141100"/>
        </a:xfrm>
        <a:prstGeom prst="roundRect">
          <a:avLst/>
        </a:prstGeom>
        <a:solidFill>
          <a:schemeClr val="accent2">
            <a:hueOff val="1135026"/>
            <a:satOff val="3075"/>
            <a:lumOff val="-243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doprinose svojim znanjem, resursima (stručnim, financijskim, iskustvenim i administrativnim kapacitetima) i istraživačkim kapacitetima u provedbi projekata istraživanja i razvoja.</a:t>
          </a:r>
          <a:endParaRPr lang="hr-HR" sz="1300" kern="1200"/>
        </a:p>
      </dsp:txBody>
      <dsp:txXfrm>
        <a:off x="2083814" y="1488936"/>
        <a:ext cx="1546907" cy="2973732"/>
      </dsp:txXfrm>
    </dsp:sp>
    <dsp:sp modelId="{9DF19E8C-D4A8-48FE-AE64-C03FDC3F1EB5}">
      <dsp:nvSpPr>
        <dsp:cNvPr id="0" name=""/>
        <dsp:cNvSpPr/>
      </dsp:nvSpPr>
      <dsp:spPr>
        <a:xfrm>
          <a:off x="4000118" y="1388631"/>
          <a:ext cx="1714275" cy="3174340"/>
        </a:xfrm>
        <a:prstGeom prst="roundRect">
          <a:avLst/>
        </a:prstGeom>
        <a:solidFill>
          <a:schemeClr val="accent2">
            <a:hueOff val="2270051"/>
            <a:satOff val="6150"/>
            <a:lumOff val="-48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dokazao je  da </a:t>
          </a:r>
          <a:r>
            <a:rPr lang="hr-HR" sz="1300" kern="1200"/>
            <a:t>u trenutku prijave nije niti u jednoj situaciji isključenja</a:t>
          </a:r>
          <a:r>
            <a:rPr lang="en-GB" sz="1300" kern="1200"/>
            <a:t> (točka 2.3. UzP-a)</a:t>
          </a:r>
          <a:endParaRPr lang="hr-HR" sz="1300" kern="1200"/>
        </a:p>
      </dsp:txBody>
      <dsp:txXfrm>
        <a:off x="4083802" y="1472315"/>
        <a:ext cx="1546907" cy="3006972"/>
      </dsp:txXfrm>
    </dsp:sp>
    <dsp:sp modelId="{9AA80136-D949-4032-806E-0744C29CEDD3}">
      <dsp:nvSpPr>
        <dsp:cNvPr id="0" name=""/>
        <dsp:cNvSpPr/>
      </dsp:nvSpPr>
      <dsp:spPr>
        <a:xfrm>
          <a:off x="5898677" y="1360920"/>
          <a:ext cx="1714275" cy="3251924"/>
        </a:xfrm>
        <a:prstGeom prst="roundRect">
          <a:avLst/>
        </a:prstGeom>
        <a:solidFill>
          <a:schemeClr val="accent2">
            <a:hueOff val="3405077"/>
            <a:satOff val="9225"/>
            <a:lumOff val="-729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partner poduzetnik koji nema sjedište, odnosno poslovnu jedinicu ili podružnicu u RH, može sudjelovati u Projektu s najviše 15% prihvatljivih troškova Projekta.</a:t>
          </a:r>
        </a:p>
      </dsp:txBody>
      <dsp:txXfrm>
        <a:off x="5982361" y="1444604"/>
        <a:ext cx="1546907" cy="3084556"/>
      </dsp:txXfrm>
    </dsp:sp>
    <dsp:sp modelId="{0A367516-5D1A-4DCA-962C-BCCCAC5522C4}">
      <dsp:nvSpPr>
        <dsp:cNvPr id="0" name=""/>
        <dsp:cNvSpPr/>
      </dsp:nvSpPr>
      <dsp:spPr>
        <a:xfrm>
          <a:off x="8000093" y="1349839"/>
          <a:ext cx="1714275" cy="3251924"/>
        </a:xfrm>
        <a:prstGeom prst="roundRect">
          <a:avLst/>
        </a:prstGeom>
        <a:solidFill>
          <a:schemeClr val="accent2">
            <a:hueOff val="4540102"/>
            <a:satOff val="12300"/>
            <a:lumOff val="-972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poduzeća unutar iste grupe kojoj pripada i prijavitelj mogu sudjelovati kao partneri na Projektu (tzv. partner unutar grupe), </a:t>
          </a:r>
          <a:r>
            <a:rPr lang="hr-HR" sz="1200" kern="1200"/>
            <a:t>ali</a:t>
          </a:r>
          <a:r>
            <a:rPr lang="en-US" sz="1200" kern="1200"/>
            <a:t> prijavitelj ne može ostvariti bodove za učinkovitu suradnju u ocjeni kvalitete niti povećati intenzitet potpore za pojedinu fazu istraživanja i razvoja, jer takav partner za razliku od tzv. vanjskog partnera nema učinkovitu suradnju.</a:t>
          </a:r>
        </a:p>
      </dsp:txBody>
      <dsp:txXfrm>
        <a:off x="8083777" y="1433523"/>
        <a:ext cx="1546907" cy="3084556"/>
      </dsp:txXfrm>
    </dsp:sp>
    <dsp:sp modelId="{24905D1D-18B1-40CE-9F9F-B655B7D4FFFE}">
      <dsp:nvSpPr>
        <dsp:cNvPr id="0" name=""/>
        <dsp:cNvSpPr/>
      </dsp:nvSpPr>
      <dsp:spPr>
        <a:xfrm>
          <a:off x="10000080" y="1394171"/>
          <a:ext cx="1714275" cy="3163260"/>
        </a:xfrm>
        <a:prstGeom prst="roundRect">
          <a:avLst/>
        </a:prstGeom>
        <a:solidFill>
          <a:schemeClr val="accent2">
            <a:hueOff val="5675128"/>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partner koji je OIŠZ mora dokazati da ispunjava kriterije za istraživačku organizaciju definirane Okvirom Zajednice za državne potpore za istraživanje i razvoj i inovacije</a:t>
          </a:r>
        </a:p>
      </dsp:txBody>
      <dsp:txXfrm>
        <a:off x="10083764" y="1477855"/>
        <a:ext cx="1546907" cy="2995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465F5-33DB-4CE3-BC84-A02FB34462E4}">
      <dsp:nvSpPr>
        <dsp:cNvPr id="0" name=""/>
        <dsp:cNvSpPr/>
      </dsp:nvSpPr>
      <dsp:spPr>
        <a:xfrm>
          <a:off x="2199173" y="520099"/>
          <a:ext cx="403194" cy="91440"/>
        </a:xfrm>
        <a:custGeom>
          <a:avLst/>
          <a:gdLst/>
          <a:ahLst/>
          <a:cxnLst/>
          <a:rect l="0" t="0" r="0" b="0"/>
          <a:pathLst>
            <a:path>
              <a:moveTo>
                <a:pt x="0" y="45720"/>
              </a:moveTo>
              <a:lnTo>
                <a:pt x="40319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389925" y="563648"/>
        <a:ext cx="21689" cy="4342"/>
      </dsp:txXfrm>
    </dsp:sp>
    <dsp:sp modelId="{14B845F4-D5E0-48F3-A697-0A2A31924A70}">
      <dsp:nvSpPr>
        <dsp:cNvPr id="0" name=""/>
        <dsp:cNvSpPr/>
      </dsp:nvSpPr>
      <dsp:spPr>
        <a:xfrm>
          <a:off x="314909" y="0"/>
          <a:ext cx="1886063" cy="113163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n-lt"/>
            </a:rPr>
            <a:t>Predstečajni</a:t>
          </a:r>
          <a:r>
            <a:rPr lang="en-US" sz="1600" kern="1200" dirty="0">
              <a:latin typeface="+mn-lt"/>
            </a:rPr>
            <a:t> </a:t>
          </a:r>
          <a:r>
            <a:rPr lang="en-US" sz="1600" kern="1200" dirty="0" err="1">
              <a:latin typeface="+mn-lt"/>
            </a:rPr>
            <a:t>postupak</a:t>
          </a:r>
          <a:r>
            <a:rPr lang="en-US" sz="1600" kern="1200" dirty="0">
              <a:latin typeface="+mn-lt"/>
            </a:rPr>
            <a:t>, </a:t>
          </a:r>
          <a:r>
            <a:rPr lang="en-US" sz="1600" kern="1200" dirty="0" err="1">
              <a:latin typeface="+mn-lt"/>
            </a:rPr>
            <a:t>stečajni</a:t>
          </a:r>
          <a:r>
            <a:rPr lang="en-US" sz="1600" kern="1200" dirty="0">
              <a:latin typeface="+mn-lt"/>
            </a:rPr>
            <a:t> </a:t>
          </a:r>
          <a:r>
            <a:rPr lang="en-US" sz="1600" kern="1200" dirty="0" err="1">
              <a:latin typeface="+mn-lt"/>
            </a:rPr>
            <a:t>postupak</a:t>
          </a:r>
          <a:endParaRPr lang="en-US" sz="1600" kern="1200" dirty="0">
            <a:latin typeface="+mn-lt"/>
          </a:endParaRPr>
        </a:p>
      </dsp:txBody>
      <dsp:txXfrm>
        <a:off x="314909" y="0"/>
        <a:ext cx="1886063" cy="1131638"/>
      </dsp:txXfrm>
    </dsp:sp>
    <dsp:sp modelId="{2EBF685B-79DB-47E7-ACB5-25908764C908}">
      <dsp:nvSpPr>
        <dsp:cNvPr id="0" name=""/>
        <dsp:cNvSpPr/>
      </dsp:nvSpPr>
      <dsp:spPr>
        <a:xfrm>
          <a:off x="4519032" y="520099"/>
          <a:ext cx="403194" cy="91440"/>
        </a:xfrm>
        <a:custGeom>
          <a:avLst/>
          <a:gdLst/>
          <a:ahLst/>
          <a:cxnLst/>
          <a:rect l="0" t="0" r="0" b="0"/>
          <a:pathLst>
            <a:path>
              <a:moveTo>
                <a:pt x="0" y="45720"/>
              </a:moveTo>
              <a:lnTo>
                <a:pt x="403194" y="45720"/>
              </a:lnTo>
            </a:path>
          </a:pathLst>
        </a:custGeom>
        <a:noFill/>
        <a:ln w="12700" cap="flat" cmpd="sng" algn="ctr">
          <a:solidFill>
            <a:schemeClr val="accent2">
              <a:hueOff val="354695"/>
              <a:satOff val="961"/>
              <a:lumOff val="-7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4709784" y="563648"/>
        <a:ext cx="21689" cy="4342"/>
      </dsp:txXfrm>
    </dsp:sp>
    <dsp:sp modelId="{345148A7-BCC5-46E1-8641-89647901C5ED}">
      <dsp:nvSpPr>
        <dsp:cNvPr id="0" name=""/>
        <dsp:cNvSpPr/>
      </dsp:nvSpPr>
      <dsp:spPr>
        <a:xfrm>
          <a:off x="2634768" y="0"/>
          <a:ext cx="1886063" cy="1131638"/>
        </a:xfrm>
        <a:prstGeom prst="rect">
          <a:avLst/>
        </a:prstGeom>
        <a:solidFill>
          <a:schemeClr val="accent2">
            <a:hueOff val="333831"/>
            <a:satOff val="904"/>
            <a:lumOff val="-71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n-lt"/>
            </a:rPr>
            <a:t>Pravomoćna</a:t>
          </a:r>
          <a:r>
            <a:rPr lang="en-US" sz="1600" kern="1200" dirty="0">
              <a:latin typeface="+mn-lt"/>
            </a:rPr>
            <a:t> </a:t>
          </a:r>
          <a:r>
            <a:rPr lang="en-US" sz="1600" kern="1200" dirty="0" err="1">
              <a:latin typeface="+mn-lt"/>
            </a:rPr>
            <a:t>osuđujuća</a:t>
          </a:r>
          <a:r>
            <a:rPr lang="en-US" sz="1600" kern="1200" dirty="0">
              <a:latin typeface="+mn-lt"/>
            </a:rPr>
            <a:t> </a:t>
          </a:r>
          <a:r>
            <a:rPr lang="en-US" sz="1600" kern="1200" dirty="0" err="1">
              <a:latin typeface="+mn-lt"/>
            </a:rPr>
            <a:t>presuda</a:t>
          </a:r>
          <a:r>
            <a:rPr lang="en-US" sz="1600" kern="1200" dirty="0">
              <a:latin typeface="+mn-lt"/>
            </a:rPr>
            <a:t> za </a:t>
          </a:r>
          <a:r>
            <a:rPr lang="en-US" sz="1600" kern="1200" dirty="0" err="1">
              <a:latin typeface="+mn-lt"/>
            </a:rPr>
            <a:t>određena</a:t>
          </a:r>
          <a:r>
            <a:rPr lang="en-US" sz="1600" kern="1200" dirty="0">
              <a:latin typeface="+mn-lt"/>
            </a:rPr>
            <a:t> </a:t>
          </a:r>
          <a:r>
            <a:rPr lang="en-US" sz="1600" kern="1200" dirty="0" err="1">
              <a:latin typeface="+mn-lt"/>
            </a:rPr>
            <a:t>KD</a:t>
          </a:r>
          <a:endParaRPr lang="en-US" sz="1600" kern="1200" dirty="0">
            <a:latin typeface="+mn-lt"/>
          </a:endParaRPr>
        </a:p>
      </dsp:txBody>
      <dsp:txXfrm>
        <a:off x="2634768" y="0"/>
        <a:ext cx="1886063" cy="1131638"/>
      </dsp:txXfrm>
    </dsp:sp>
    <dsp:sp modelId="{94EC575B-716F-486F-9FF5-2301A48CF3DF}">
      <dsp:nvSpPr>
        <dsp:cNvPr id="0" name=""/>
        <dsp:cNvSpPr/>
      </dsp:nvSpPr>
      <dsp:spPr>
        <a:xfrm>
          <a:off x="6838890" y="520099"/>
          <a:ext cx="403194" cy="91440"/>
        </a:xfrm>
        <a:custGeom>
          <a:avLst/>
          <a:gdLst/>
          <a:ahLst/>
          <a:cxnLst/>
          <a:rect l="0" t="0" r="0" b="0"/>
          <a:pathLst>
            <a:path>
              <a:moveTo>
                <a:pt x="0" y="45720"/>
              </a:moveTo>
              <a:lnTo>
                <a:pt x="403194" y="45720"/>
              </a:lnTo>
            </a:path>
          </a:pathLst>
        </a:custGeom>
        <a:noFill/>
        <a:ln w="12700" cap="flat" cmpd="sng" algn="ctr">
          <a:solidFill>
            <a:schemeClr val="accent2">
              <a:hueOff val="709391"/>
              <a:satOff val="1922"/>
              <a:lumOff val="-152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7029643" y="563648"/>
        <a:ext cx="21689" cy="4342"/>
      </dsp:txXfrm>
    </dsp:sp>
    <dsp:sp modelId="{56D86A4A-D860-4D20-8315-7BD7A645F5D7}">
      <dsp:nvSpPr>
        <dsp:cNvPr id="0" name=""/>
        <dsp:cNvSpPr/>
      </dsp:nvSpPr>
      <dsp:spPr>
        <a:xfrm>
          <a:off x="4954626" y="0"/>
          <a:ext cx="1886063" cy="1131638"/>
        </a:xfrm>
        <a:prstGeom prst="rect">
          <a:avLst/>
        </a:prstGeom>
        <a:solidFill>
          <a:schemeClr val="accent2">
            <a:hueOff val="667662"/>
            <a:satOff val="1809"/>
            <a:lumOff val="-14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Kršenje etičkih standarda profesije</a:t>
          </a:r>
          <a:endParaRPr lang="en-US" sz="1600" kern="1200">
            <a:latin typeface="+mn-lt"/>
          </a:endParaRPr>
        </a:p>
      </dsp:txBody>
      <dsp:txXfrm>
        <a:off x="4954626" y="0"/>
        <a:ext cx="1886063" cy="1131638"/>
      </dsp:txXfrm>
    </dsp:sp>
    <dsp:sp modelId="{EF160811-5D00-4E5B-9A6E-D3552EB61CAD}">
      <dsp:nvSpPr>
        <dsp:cNvPr id="0" name=""/>
        <dsp:cNvSpPr/>
      </dsp:nvSpPr>
      <dsp:spPr>
        <a:xfrm>
          <a:off x="9158749" y="520099"/>
          <a:ext cx="403194" cy="91440"/>
        </a:xfrm>
        <a:custGeom>
          <a:avLst/>
          <a:gdLst/>
          <a:ahLst/>
          <a:cxnLst/>
          <a:rect l="0" t="0" r="0" b="0"/>
          <a:pathLst>
            <a:path>
              <a:moveTo>
                <a:pt x="0" y="45720"/>
              </a:moveTo>
              <a:lnTo>
                <a:pt x="403194" y="45720"/>
              </a:lnTo>
            </a:path>
          </a:pathLst>
        </a:custGeom>
        <a:noFill/>
        <a:ln w="12700" cap="flat" cmpd="sng" algn="ctr">
          <a:solidFill>
            <a:schemeClr val="accent2">
              <a:hueOff val="1064087"/>
              <a:satOff val="2883"/>
              <a:lumOff val="-22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9349501" y="563648"/>
        <a:ext cx="21689" cy="4342"/>
      </dsp:txXfrm>
    </dsp:sp>
    <dsp:sp modelId="{681A5737-0AD5-4F3E-9CD6-3B0789048B3E}">
      <dsp:nvSpPr>
        <dsp:cNvPr id="0" name=""/>
        <dsp:cNvSpPr/>
      </dsp:nvSpPr>
      <dsp:spPr>
        <a:xfrm>
          <a:off x="7274485" y="0"/>
          <a:ext cx="1886063" cy="1131638"/>
        </a:xfrm>
        <a:prstGeom prst="rect">
          <a:avLst/>
        </a:prstGeom>
        <a:solidFill>
          <a:schemeClr val="accent2">
            <a:hueOff val="1001493"/>
            <a:satOff val="2713"/>
            <a:lumOff val="-21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Pravomoćna presuda za povredu načela Ugovora o EU I Povelje EU </a:t>
          </a:r>
          <a:endParaRPr lang="en-US" sz="1600" kern="1200">
            <a:latin typeface="+mn-lt"/>
          </a:endParaRPr>
        </a:p>
      </dsp:txBody>
      <dsp:txXfrm>
        <a:off x="7274485" y="0"/>
        <a:ext cx="1886063" cy="1131638"/>
      </dsp:txXfrm>
    </dsp:sp>
    <dsp:sp modelId="{C9999512-77C4-4D31-B76A-98787D3C2315}">
      <dsp:nvSpPr>
        <dsp:cNvPr id="0" name=""/>
        <dsp:cNvSpPr/>
      </dsp:nvSpPr>
      <dsp:spPr>
        <a:xfrm>
          <a:off x="1248794" y="1129838"/>
          <a:ext cx="9288582" cy="317893"/>
        </a:xfrm>
        <a:custGeom>
          <a:avLst/>
          <a:gdLst/>
          <a:ahLst/>
          <a:cxnLst/>
          <a:rect l="0" t="0" r="0" b="0"/>
          <a:pathLst>
            <a:path>
              <a:moveTo>
                <a:pt x="9288582" y="0"/>
              </a:moveTo>
              <a:lnTo>
                <a:pt x="9288582" y="176046"/>
              </a:lnTo>
              <a:lnTo>
                <a:pt x="0" y="176046"/>
              </a:lnTo>
              <a:lnTo>
                <a:pt x="0" y="317893"/>
              </a:lnTo>
            </a:path>
          </a:pathLst>
        </a:custGeom>
        <a:noFill/>
        <a:ln w="12700" cap="flat" cmpd="sng" algn="ctr">
          <a:solidFill>
            <a:schemeClr val="accent2">
              <a:hueOff val="1418782"/>
              <a:satOff val="3844"/>
              <a:lumOff val="-30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660707" y="1286613"/>
        <a:ext cx="464755" cy="4342"/>
      </dsp:txXfrm>
    </dsp:sp>
    <dsp:sp modelId="{A1D065C0-8D59-4977-91BE-4D62B7C09DE3}">
      <dsp:nvSpPr>
        <dsp:cNvPr id="0" name=""/>
        <dsp:cNvSpPr/>
      </dsp:nvSpPr>
      <dsp:spPr>
        <a:xfrm>
          <a:off x="9594344" y="0"/>
          <a:ext cx="1886063" cy="1131638"/>
        </a:xfrm>
        <a:prstGeom prst="rect">
          <a:avLst/>
        </a:prstGeom>
        <a:solidFill>
          <a:schemeClr val="accent2">
            <a:hueOff val="1335324"/>
            <a:satOff val="3618"/>
            <a:lumOff val="-28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dirty="0">
              <a:latin typeface="+mn-lt"/>
            </a:rPr>
            <a:t>Neispunjenje isplate plaće zaposlenicima, doprinosa</a:t>
          </a:r>
          <a:r>
            <a:rPr lang="en-US" sz="1600" kern="1200" dirty="0">
              <a:latin typeface="+mn-lt"/>
            </a:rPr>
            <a:t>, </a:t>
          </a:r>
          <a:r>
            <a:rPr lang="en-US" sz="1600" kern="1200" dirty="0" err="1">
              <a:latin typeface="+mn-lt"/>
            </a:rPr>
            <a:t>poreza</a:t>
          </a:r>
          <a:endParaRPr lang="en-US" sz="1600" kern="1200" dirty="0">
            <a:latin typeface="+mn-lt"/>
          </a:endParaRPr>
        </a:p>
      </dsp:txBody>
      <dsp:txXfrm>
        <a:off x="9594344" y="0"/>
        <a:ext cx="1886063" cy="1131638"/>
      </dsp:txXfrm>
    </dsp:sp>
    <dsp:sp modelId="{607EDCE4-3604-4B63-BE3A-E504AF0EEC47}">
      <dsp:nvSpPr>
        <dsp:cNvPr id="0" name=""/>
        <dsp:cNvSpPr/>
      </dsp:nvSpPr>
      <dsp:spPr>
        <a:xfrm>
          <a:off x="2190026" y="2000230"/>
          <a:ext cx="403194" cy="91440"/>
        </a:xfrm>
        <a:custGeom>
          <a:avLst/>
          <a:gdLst/>
          <a:ahLst/>
          <a:cxnLst/>
          <a:rect l="0" t="0" r="0" b="0"/>
          <a:pathLst>
            <a:path>
              <a:moveTo>
                <a:pt x="0" y="45720"/>
              </a:moveTo>
              <a:lnTo>
                <a:pt x="403194" y="45720"/>
              </a:lnTo>
            </a:path>
          </a:pathLst>
        </a:custGeom>
        <a:noFill/>
        <a:ln w="12700" cap="flat" cmpd="sng" algn="ctr">
          <a:solidFill>
            <a:schemeClr val="accent2">
              <a:hueOff val="1773477"/>
              <a:satOff val="4805"/>
              <a:lumOff val="-379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380778" y="2043779"/>
        <a:ext cx="21689" cy="4342"/>
      </dsp:txXfrm>
    </dsp:sp>
    <dsp:sp modelId="{B5B41842-C039-421B-A3D3-2FA7659A7197}">
      <dsp:nvSpPr>
        <dsp:cNvPr id="0" name=""/>
        <dsp:cNvSpPr/>
      </dsp:nvSpPr>
      <dsp:spPr>
        <a:xfrm>
          <a:off x="305762" y="1480131"/>
          <a:ext cx="1886063" cy="1131638"/>
        </a:xfrm>
        <a:prstGeom prst="rect">
          <a:avLst/>
        </a:prstGeom>
        <a:solidFill>
          <a:schemeClr val="accent2">
            <a:hueOff val="1669155"/>
            <a:satOff val="4522"/>
            <a:lumOff val="-357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666750">
            <a:lnSpc>
              <a:spcPct val="90000"/>
            </a:lnSpc>
            <a:spcBef>
              <a:spcPct val="0"/>
            </a:spcBef>
            <a:spcAft>
              <a:spcPct val="35000"/>
            </a:spcAft>
            <a:buNone/>
          </a:pPr>
          <a:r>
            <a:rPr lang="hr-HR" sz="1500" kern="1200" dirty="0">
              <a:latin typeface="+mn-lt"/>
            </a:rPr>
            <a:t>Osnivanje fiktivnog gospodarskog subjekta radi izbjegavanja obaveza</a:t>
          </a:r>
          <a:endParaRPr lang="en-US" sz="1500" kern="1200" dirty="0">
            <a:latin typeface="+mn-lt"/>
          </a:endParaRPr>
        </a:p>
      </dsp:txBody>
      <dsp:txXfrm>
        <a:off x="305762" y="1480131"/>
        <a:ext cx="1886063" cy="1131638"/>
      </dsp:txXfrm>
    </dsp:sp>
    <dsp:sp modelId="{53463361-19C1-4B6F-8131-BC894B97E55F}">
      <dsp:nvSpPr>
        <dsp:cNvPr id="0" name=""/>
        <dsp:cNvSpPr/>
      </dsp:nvSpPr>
      <dsp:spPr>
        <a:xfrm>
          <a:off x="4509884" y="2000230"/>
          <a:ext cx="403194" cy="91440"/>
        </a:xfrm>
        <a:custGeom>
          <a:avLst/>
          <a:gdLst/>
          <a:ahLst/>
          <a:cxnLst/>
          <a:rect l="0" t="0" r="0" b="0"/>
          <a:pathLst>
            <a:path>
              <a:moveTo>
                <a:pt x="0" y="45720"/>
              </a:moveTo>
              <a:lnTo>
                <a:pt x="403194" y="45720"/>
              </a:lnTo>
            </a:path>
          </a:pathLst>
        </a:custGeom>
        <a:noFill/>
        <a:ln w="12700" cap="flat" cmpd="sng" algn="ctr">
          <a:solidFill>
            <a:schemeClr val="accent2">
              <a:hueOff val="2128173"/>
              <a:satOff val="5766"/>
              <a:lumOff val="-45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4700637" y="2043779"/>
        <a:ext cx="21689" cy="4342"/>
      </dsp:txXfrm>
    </dsp:sp>
    <dsp:sp modelId="{C0336FAA-6036-4A14-A80C-E70F127A396A}">
      <dsp:nvSpPr>
        <dsp:cNvPr id="0" name=""/>
        <dsp:cNvSpPr/>
      </dsp:nvSpPr>
      <dsp:spPr>
        <a:xfrm>
          <a:off x="2625620" y="1480131"/>
          <a:ext cx="1886063" cy="1131638"/>
        </a:xfrm>
        <a:prstGeom prst="rect">
          <a:avLst/>
        </a:prstGeom>
        <a:solidFill>
          <a:schemeClr val="accent2">
            <a:hueOff val="2002986"/>
            <a:satOff val="5426"/>
            <a:lumOff val="-429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Sukob</a:t>
          </a:r>
          <a:r>
            <a:rPr lang="en-US" sz="1600" kern="1200">
              <a:latin typeface="+mn-lt"/>
            </a:rPr>
            <a:t> </a:t>
          </a:r>
          <a:r>
            <a:rPr lang="en-US" sz="1600" kern="1200" err="1">
              <a:latin typeface="+mn-lt"/>
            </a:rPr>
            <a:t>interesa</a:t>
          </a:r>
          <a:endParaRPr lang="en-US" sz="1600" kern="1200">
            <a:latin typeface="+mn-lt"/>
          </a:endParaRPr>
        </a:p>
      </dsp:txBody>
      <dsp:txXfrm>
        <a:off x="2625620" y="1480131"/>
        <a:ext cx="1886063" cy="1131638"/>
      </dsp:txXfrm>
    </dsp:sp>
    <dsp:sp modelId="{17E55D43-9EEF-4C70-BC50-7D8442188679}">
      <dsp:nvSpPr>
        <dsp:cNvPr id="0" name=""/>
        <dsp:cNvSpPr/>
      </dsp:nvSpPr>
      <dsp:spPr>
        <a:xfrm>
          <a:off x="6829743" y="2000230"/>
          <a:ext cx="403194" cy="91440"/>
        </a:xfrm>
        <a:custGeom>
          <a:avLst/>
          <a:gdLst/>
          <a:ahLst/>
          <a:cxnLst/>
          <a:rect l="0" t="0" r="0" b="0"/>
          <a:pathLst>
            <a:path>
              <a:moveTo>
                <a:pt x="0" y="45720"/>
              </a:moveTo>
              <a:lnTo>
                <a:pt x="403194" y="45720"/>
              </a:lnTo>
            </a:path>
          </a:pathLst>
        </a:custGeom>
        <a:noFill/>
        <a:ln w="12700" cap="flat" cmpd="sng" algn="ctr">
          <a:solidFill>
            <a:schemeClr val="accent2">
              <a:hueOff val="2482868"/>
              <a:satOff val="6727"/>
              <a:lumOff val="-531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7020495" y="2043779"/>
        <a:ext cx="21689" cy="4342"/>
      </dsp:txXfrm>
    </dsp:sp>
    <dsp:sp modelId="{B09263E8-34EF-4147-91C4-BE0D44542567}">
      <dsp:nvSpPr>
        <dsp:cNvPr id="0" name=""/>
        <dsp:cNvSpPr/>
      </dsp:nvSpPr>
      <dsp:spPr>
        <a:xfrm>
          <a:off x="4945479" y="1480131"/>
          <a:ext cx="1886063" cy="1131638"/>
        </a:xfrm>
        <a:prstGeom prst="rect">
          <a:avLst/>
        </a:prstGeom>
        <a:solidFill>
          <a:schemeClr val="accent2">
            <a:hueOff val="2336817"/>
            <a:satOff val="6331"/>
            <a:lumOff val="-50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n-lt"/>
            </a:rPr>
            <a:t>Neispunjavanje</a:t>
          </a:r>
          <a:r>
            <a:rPr lang="en-US" sz="1600" kern="1200" dirty="0">
              <a:latin typeface="+mn-lt"/>
            </a:rPr>
            <a:t> </a:t>
          </a:r>
          <a:r>
            <a:rPr lang="en-US" sz="1600" kern="1200" dirty="0" err="1">
              <a:latin typeface="+mn-lt"/>
            </a:rPr>
            <a:t>obveza</a:t>
          </a:r>
          <a:r>
            <a:rPr lang="en-US" sz="1600" kern="1200" dirty="0">
              <a:latin typeface="+mn-lt"/>
            </a:rPr>
            <a:t> u </a:t>
          </a:r>
          <a:r>
            <a:rPr lang="en-US" sz="1600" kern="1200" dirty="0" err="1">
              <a:latin typeface="+mn-lt"/>
            </a:rPr>
            <a:t>skladu</a:t>
          </a:r>
          <a:r>
            <a:rPr lang="en-US" sz="1600" kern="1200" dirty="0">
              <a:latin typeface="+mn-lt"/>
            </a:rPr>
            <a:t> s </a:t>
          </a:r>
          <a:r>
            <a:rPr lang="en-US" sz="1600" kern="1200" dirty="0" err="1">
              <a:latin typeface="+mn-lt"/>
            </a:rPr>
            <a:t>naloženim</a:t>
          </a:r>
          <a:r>
            <a:rPr lang="en-US" sz="1600" kern="1200" dirty="0">
              <a:latin typeface="+mn-lt"/>
            </a:rPr>
            <a:t> </a:t>
          </a:r>
          <a:r>
            <a:rPr lang="en-US" sz="1600" kern="1200" dirty="0" err="1">
              <a:latin typeface="+mn-lt"/>
            </a:rPr>
            <a:t>povratom</a:t>
          </a:r>
          <a:endParaRPr lang="en-US" sz="1600" kern="1200" dirty="0">
            <a:latin typeface="+mn-lt"/>
          </a:endParaRPr>
        </a:p>
      </dsp:txBody>
      <dsp:txXfrm>
        <a:off x="4945479" y="1480131"/>
        <a:ext cx="1886063" cy="1131638"/>
      </dsp:txXfrm>
    </dsp:sp>
    <dsp:sp modelId="{7E55AD16-020F-4589-91D7-73255DC1DE63}">
      <dsp:nvSpPr>
        <dsp:cNvPr id="0" name=""/>
        <dsp:cNvSpPr/>
      </dsp:nvSpPr>
      <dsp:spPr>
        <a:xfrm>
          <a:off x="9149602" y="2000230"/>
          <a:ext cx="399667" cy="91440"/>
        </a:xfrm>
        <a:custGeom>
          <a:avLst/>
          <a:gdLst/>
          <a:ahLst/>
          <a:cxnLst/>
          <a:rect l="0" t="0" r="0" b="0"/>
          <a:pathLst>
            <a:path>
              <a:moveTo>
                <a:pt x="0" y="45720"/>
              </a:moveTo>
              <a:lnTo>
                <a:pt x="216933" y="45720"/>
              </a:lnTo>
              <a:lnTo>
                <a:pt x="216933" y="134168"/>
              </a:lnTo>
              <a:lnTo>
                <a:pt x="399667" y="134168"/>
              </a:lnTo>
            </a:path>
          </a:pathLst>
        </a:custGeom>
        <a:noFill/>
        <a:ln w="12700" cap="flat" cmpd="sng" algn="ctr">
          <a:solidFill>
            <a:schemeClr val="accent2">
              <a:hueOff val="2837564"/>
              <a:satOff val="7688"/>
              <a:lumOff val="-60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9338454" y="2043779"/>
        <a:ext cx="21963" cy="4342"/>
      </dsp:txXfrm>
    </dsp:sp>
    <dsp:sp modelId="{6C4CE6E8-6417-4EE3-A494-D8F1271A927B}">
      <dsp:nvSpPr>
        <dsp:cNvPr id="0" name=""/>
        <dsp:cNvSpPr/>
      </dsp:nvSpPr>
      <dsp:spPr>
        <a:xfrm>
          <a:off x="7265338" y="1480131"/>
          <a:ext cx="1886063" cy="1131638"/>
        </a:xfrm>
        <a:prstGeom prst="rect">
          <a:avLst/>
        </a:prstGeom>
        <a:solidFill>
          <a:schemeClr val="accent2">
            <a:hueOff val="2670648"/>
            <a:satOff val="7235"/>
            <a:lumOff val="-57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n-lt"/>
            </a:rPr>
            <a:t>Nije</a:t>
          </a:r>
          <a:r>
            <a:rPr lang="en-US" sz="1600" kern="1200" dirty="0">
              <a:latin typeface="+mn-lt"/>
            </a:rPr>
            <a:t> </a:t>
          </a:r>
          <a:r>
            <a:rPr lang="en-US" sz="1600" kern="1200" dirty="0" err="1">
              <a:latin typeface="+mn-lt"/>
            </a:rPr>
            <a:t>registriran</a:t>
          </a:r>
          <a:r>
            <a:rPr lang="en-US" sz="1600" kern="1200" dirty="0">
              <a:latin typeface="+mn-lt"/>
            </a:rPr>
            <a:t> za </a:t>
          </a:r>
          <a:r>
            <a:rPr lang="en-US" sz="1600" kern="1200" dirty="0" err="1">
              <a:latin typeface="+mn-lt"/>
            </a:rPr>
            <a:t>prihvatljive</a:t>
          </a:r>
          <a:r>
            <a:rPr lang="en-US" sz="1600" kern="1200" dirty="0">
              <a:latin typeface="+mn-lt"/>
            </a:rPr>
            <a:t> </a:t>
          </a:r>
          <a:r>
            <a:rPr lang="en-US" sz="1600" kern="1200" dirty="0" err="1">
              <a:latin typeface="+mn-lt"/>
            </a:rPr>
            <a:t>djelatnosti</a:t>
          </a:r>
          <a:r>
            <a:rPr lang="en-US" sz="1600" kern="1200" dirty="0">
              <a:latin typeface="+mn-lt"/>
            </a:rPr>
            <a:t> u </a:t>
          </a:r>
          <a:r>
            <a:rPr lang="en-US" sz="1600" kern="1200" dirty="0" err="1">
              <a:latin typeface="+mn-lt"/>
            </a:rPr>
            <a:t>kojima</a:t>
          </a:r>
          <a:r>
            <a:rPr lang="en-US" sz="1600" kern="1200" dirty="0">
              <a:latin typeface="+mn-lt"/>
            </a:rPr>
            <a:t> </a:t>
          </a:r>
          <a:r>
            <a:rPr lang="en-US" sz="1600" kern="1200" dirty="0" err="1">
              <a:latin typeface="+mn-lt"/>
            </a:rPr>
            <a:t>provodi</a:t>
          </a:r>
          <a:r>
            <a:rPr lang="en-US" sz="1600" kern="1200" dirty="0">
              <a:latin typeface="+mn-lt"/>
            </a:rPr>
            <a:t> </a:t>
          </a:r>
          <a:r>
            <a:rPr lang="en-US" sz="1600" kern="1200" dirty="0" err="1">
              <a:latin typeface="+mn-lt"/>
            </a:rPr>
            <a:t>projekt</a:t>
          </a:r>
          <a:endParaRPr lang="en-US" sz="1600" kern="1200" dirty="0">
            <a:latin typeface="+mn-lt"/>
          </a:endParaRPr>
        </a:p>
      </dsp:txBody>
      <dsp:txXfrm>
        <a:off x="7265338" y="1480131"/>
        <a:ext cx="1886063" cy="1131638"/>
      </dsp:txXfrm>
    </dsp:sp>
    <dsp:sp modelId="{BB1855BB-AF7D-46A8-8558-EC7B703D5707}">
      <dsp:nvSpPr>
        <dsp:cNvPr id="0" name=""/>
        <dsp:cNvSpPr/>
      </dsp:nvSpPr>
      <dsp:spPr>
        <a:xfrm>
          <a:off x="1245267" y="2698418"/>
          <a:ext cx="9279434" cy="403194"/>
        </a:xfrm>
        <a:custGeom>
          <a:avLst/>
          <a:gdLst/>
          <a:ahLst/>
          <a:cxnLst/>
          <a:rect l="0" t="0" r="0" b="0"/>
          <a:pathLst>
            <a:path>
              <a:moveTo>
                <a:pt x="9279434" y="0"/>
              </a:moveTo>
              <a:lnTo>
                <a:pt x="9279434" y="218697"/>
              </a:lnTo>
              <a:lnTo>
                <a:pt x="0" y="218697"/>
              </a:lnTo>
              <a:lnTo>
                <a:pt x="0" y="403194"/>
              </a:lnTo>
            </a:path>
          </a:pathLst>
        </a:custGeom>
        <a:noFill/>
        <a:ln w="12700" cap="flat" cmpd="sng" algn="ctr">
          <a:solidFill>
            <a:schemeClr val="accent2">
              <a:hueOff val="3192259"/>
              <a:satOff val="8648"/>
              <a:lumOff val="-68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52745" y="2897844"/>
        <a:ext cx="464478" cy="4342"/>
      </dsp:txXfrm>
    </dsp:sp>
    <dsp:sp modelId="{F50122EF-6F56-479C-8757-97947CF6FEDA}">
      <dsp:nvSpPr>
        <dsp:cNvPr id="0" name=""/>
        <dsp:cNvSpPr/>
      </dsp:nvSpPr>
      <dsp:spPr>
        <a:xfrm>
          <a:off x="9581669" y="1568580"/>
          <a:ext cx="1886063" cy="1131638"/>
        </a:xfrm>
        <a:prstGeom prst="rect">
          <a:avLst/>
        </a:prstGeom>
        <a:solidFill>
          <a:schemeClr val="accent2">
            <a:hueOff val="3004480"/>
            <a:satOff val="8140"/>
            <a:lumOff val="-643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533400">
            <a:lnSpc>
              <a:spcPct val="90000"/>
            </a:lnSpc>
            <a:spcBef>
              <a:spcPct val="0"/>
            </a:spcBef>
            <a:spcAft>
              <a:spcPct val="35000"/>
            </a:spcAft>
            <a:buNone/>
          </a:pPr>
          <a:r>
            <a:rPr lang="en-US" sz="1200" kern="1200" dirty="0"/>
            <a:t>Nema </a:t>
          </a:r>
          <a:r>
            <a:rPr lang="en-US" sz="1200" kern="1200" dirty="0" err="1"/>
            <a:t>niti</a:t>
          </a:r>
          <a:r>
            <a:rPr lang="en-US" sz="1200" kern="1200" dirty="0"/>
            <a:t> </a:t>
          </a:r>
          <a:r>
            <a:rPr lang="en-US" sz="1200" kern="1200" dirty="0" err="1"/>
            <a:t>jednog</a:t>
          </a:r>
          <a:r>
            <a:rPr lang="en-US" sz="1200" kern="1200" dirty="0"/>
            <a:t> </a:t>
          </a:r>
          <a:r>
            <a:rPr lang="en-US" sz="1200" kern="1200" dirty="0" err="1"/>
            <a:t>zaposlenog</a:t>
          </a:r>
          <a:r>
            <a:rPr lang="en-US" sz="1200" kern="1200" dirty="0"/>
            <a:t> </a:t>
          </a:r>
          <a:r>
            <a:rPr lang="en-US" sz="1200" kern="1200" dirty="0" err="1"/>
            <a:t>na</a:t>
          </a:r>
          <a:r>
            <a:rPr lang="en-US" sz="1200" kern="1200" dirty="0"/>
            <a:t> </a:t>
          </a:r>
          <a:r>
            <a:rPr lang="en-US" sz="1200" kern="1200" dirty="0" err="1"/>
            <a:t>temelju</a:t>
          </a:r>
          <a:r>
            <a:rPr lang="en-US" sz="1200" kern="1200" dirty="0"/>
            <a:t> sati rada za </a:t>
          </a:r>
          <a:r>
            <a:rPr lang="en-US" sz="1200" kern="1200" dirty="0" err="1"/>
            <a:t>zadnje</a:t>
          </a:r>
          <a:r>
            <a:rPr lang="en-US" sz="1200" kern="1200" dirty="0"/>
            <a:t> </a:t>
          </a:r>
          <a:r>
            <a:rPr lang="en-US" sz="1200" kern="1200" dirty="0" err="1"/>
            <a:t>odobreno</a:t>
          </a:r>
          <a:r>
            <a:rPr lang="en-US" sz="1200" kern="1200" dirty="0"/>
            <a:t> </a:t>
          </a:r>
          <a:r>
            <a:rPr lang="en-US" sz="1200" kern="1200" dirty="0" err="1"/>
            <a:t>računovodstveno</a:t>
          </a:r>
          <a:r>
            <a:rPr lang="en-US" sz="1200" kern="1200" dirty="0"/>
            <a:t> </a:t>
          </a:r>
          <a:r>
            <a:rPr lang="en-US" sz="1200" kern="1200" dirty="0" err="1"/>
            <a:t>razdoblje</a:t>
          </a:r>
          <a:endParaRPr lang="en-US" sz="1200" kern="1200" dirty="0"/>
        </a:p>
      </dsp:txBody>
      <dsp:txXfrm>
        <a:off x="9581669" y="1568580"/>
        <a:ext cx="1886063" cy="1131638"/>
      </dsp:txXfrm>
    </dsp:sp>
    <dsp:sp modelId="{D64A0EA7-444E-44F4-80EF-0020EB75D48E}">
      <dsp:nvSpPr>
        <dsp:cNvPr id="0" name=""/>
        <dsp:cNvSpPr/>
      </dsp:nvSpPr>
      <dsp:spPr>
        <a:xfrm>
          <a:off x="2186499" y="3654112"/>
          <a:ext cx="403194" cy="91440"/>
        </a:xfrm>
        <a:custGeom>
          <a:avLst/>
          <a:gdLst/>
          <a:ahLst/>
          <a:cxnLst/>
          <a:rect l="0" t="0" r="0" b="0"/>
          <a:pathLst>
            <a:path>
              <a:moveTo>
                <a:pt x="0" y="45720"/>
              </a:moveTo>
              <a:lnTo>
                <a:pt x="403194" y="45720"/>
              </a:lnTo>
            </a:path>
          </a:pathLst>
        </a:custGeom>
        <a:noFill/>
        <a:ln w="12700" cap="flat" cmpd="sng" algn="ctr">
          <a:solidFill>
            <a:schemeClr val="accent2">
              <a:hueOff val="3546955"/>
              <a:satOff val="9609"/>
              <a:lumOff val="-759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7251" y="3697661"/>
        <a:ext cx="21689" cy="4342"/>
      </dsp:txXfrm>
    </dsp:sp>
    <dsp:sp modelId="{F00E8481-7782-4907-8354-08158DCA06C9}">
      <dsp:nvSpPr>
        <dsp:cNvPr id="0" name=""/>
        <dsp:cNvSpPr/>
      </dsp:nvSpPr>
      <dsp:spPr>
        <a:xfrm>
          <a:off x="302235" y="3134013"/>
          <a:ext cx="1886063" cy="1131638"/>
        </a:xfrm>
        <a:prstGeom prst="rect">
          <a:avLst/>
        </a:prstGeom>
        <a:solidFill>
          <a:schemeClr val="accent2">
            <a:hueOff val="3338311"/>
            <a:satOff val="9044"/>
            <a:lumOff val="-715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533400">
            <a:lnSpc>
              <a:spcPct val="90000"/>
            </a:lnSpc>
            <a:spcBef>
              <a:spcPct val="0"/>
            </a:spcBef>
            <a:spcAft>
              <a:spcPct val="35000"/>
            </a:spcAft>
            <a:buNone/>
          </a:pPr>
          <a:r>
            <a:rPr lang="en-US" sz="1200" kern="1200"/>
            <a:t>N</a:t>
          </a:r>
          <a:r>
            <a:rPr lang="pl-PL" sz="1300" kern="1200"/>
            <a:t>ije registriran za obavljanje gospodarske djelatnosti </a:t>
          </a:r>
          <a:r>
            <a:rPr lang="en-US" sz="1300" kern="1200"/>
            <a:t>najmanje </a:t>
          </a:r>
          <a:r>
            <a:rPr lang="hr-HR" sz="1300" kern="1200"/>
            <a:t>    </a:t>
          </a:r>
          <a:r>
            <a:rPr lang="en-US" sz="1300" kern="1200"/>
            <a:t>1 godinu prije dana predaje projektnog prijedloga</a:t>
          </a:r>
        </a:p>
      </dsp:txBody>
      <dsp:txXfrm>
        <a:off x="302235" y="3134013"/>
        <a:ext cx="1886063" cy="1131638"/>
      </dsp:txXfrm>
    </dsp:sp>
    <dsp:sp modelId="{63223F49-93AF-4673-AAAB-12A72A028AD8}">
      <dsp:nvSpPr>
        <dsp:cNvPr id="0" name=""/>
        <dsp:cNvSpPr/>
      </dsp:nvSpPr>
      <dsp:spPr>
        <a:xfrm>
          <a:off x="4506357" y="3642965"/>
          <a:ext cx="368019" cy="91440"/>
        </a:xfrm>
        <a:custGeom>
          <a:avLst/>
          <a:gdLst/>
          <a:ahLst/>
          <a:cxnLst/>
          <a:rect l="0" t="0" r="0" b="0"/>
          <a:pathLst>
            <a:path>
              <a:moveTo>
                <a:pt x="0" y="56866"/>
              </a:moveTo>
              <a:lnTo>
                <a:pt x="201109" y="56866"/>
              </a:lnTo>
              <a:lnTo>
                <a:pt x="201109" y="45720"/>
              </a:lnTo>
              <a:lnTo>
                <a:pt x="368019" y="45720"/>
              </a:lnTo>
            </a:path>
          </a:pathLst>
        </a:custGeom>
        <a:noFill/>
        <a:ln w="12700" cap="flat" cmpd="sng" algn="ctr">
          <a:solidFill>
            <a:schemeClr val="accent2">
              <a:hueOff val="3901650"/>
              <a:satOff val="10570"/>
              <a:lumOff val="-835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80398" y="3686514"/>
        <a:ext cx="19938" cy="4342"/>
      </dsp:txXfrm>
    </dsp:sp>
    <dsp:sp modelId="{91F2F01E-6D93-483A-8864-28D81F1A3C80}">
      <dsp:nvSpPr>
        <dsp:cNvPr id="0" name=""/>
        <dsp:cNvSpPr/>
      </dsp:nvSpPr>
      <dsp:spPr>
        <a:xfrm>
          <a:off x="2622093" y="3134013"/>
          <a:ext cx="1886063" cy="1131638"/>
        </a:xfrm>
        <a:prstGeom prst="rect">
          <a:avLst/>
        </a:prstGeom>
        <a:solidFill>
          <a:schemeClr val="accent2">
            <a:hueOff val="3672142"/>
            <a:satOff val="9949"/>
            <a:lumOff val="-78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en-US" sz="1600" kern="1200"/>
            <a:t>Ima negativan EBITDA ili iskazan gubitak  u n-1</a:t>
          </a:r>
        </a:p>
      </dsp:txBody>
      <dsp:txXfrm>
        <a:off x="2622093" y="3134013"/>
        <a:ext cx="1886063" cy="1131638"/>
      </dsp:txXfrm>
    </dsp:sp>
    <dsp:sp modelId="{0602FAD1-9AEF-420B-9246-D293F99A826B}">
      <dsp:nvSpPr>
        <dsp:cNvPr id="0" name=""/>
        <dsp:cNvSpPr/>
      </dsp:nvSpPr>
      <dsp:spPr>
        <a:xfrm>
          <a:off x="6791041" y="3565663"/>
          <a:ext cx="441896" cy="91440"/>
        </a:xfrm>
        <a:custGeom>
          <a:avLst/>
          <a:gdLst/>
          <a:ahLst/>
          <a:cxnLst/>
          <a:rect l="0" t="0" r="0" b="0"/>
          <a:pathLst>
            <a:path>
              <a:moveTo>
                <a:pt x="0" y="123022"/>
              </a:moveTo>
              <a:lnTo>
                <a:pt x="238048" y="123022"/>
              </a:lnTo>
              <a:lnTo>
                <a:pt x="238048" y="45720"/>
              </a:lnTo>
              <a:lnTo>
                <a:pt x="441896" y="45720"/>
              </a:lnTo>
            </a:path>
          </a:pathLst>
        </a:custGeom>
        <a:noFill/>
        <a:ln w="12700" cap="flat" cmpd="sng" algn="ctr">
          <a:solidFill>
            <a:schemeClr val="accent2">
              <a:hueOff val="4256346"/>
              <a:satOff val="11531"/>
              <a:lumOff val="-911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00020" y="3609212"/>
        <a:ext cx="23938" cy="4342"/>
      </dsp:txXfrm>
    </dsp:sp>
    <dsp:sp modelId="{F1468BED-F94B-4E24-9A6C-28B057959AFC}">
      <dsp:nvSpPr>
        <dsp:cNvPr id="0" name=""/>
        <dsp:cNvSpPr/>
      </dsp:nvSpPr>
      <dsp:spPr>
        <a:xfrm>
          <a:off x="4906777" y="3122866"/>
          <a:ext cx="1886063" cy="1131638"/>
        </a:xfrm>
        <a:prstGeom prst="rect">
          <a:avLst/>
        </a:prstGeom>
        <a:solidFill>
          <a:schemeClr val="accent2">
            <a:hueOff val="4005973"/>
            <a:satOff val="10853"/>
            <a:lumOff val="-85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en-US" sz="1600" kern="1200"/>
            <a:t>Poduzetnik u teškoćama</a:t>
          </a:r>
        </a:p>
      </dsp:txBody>
      <dsp:txXfrm>
        <a:off x="4906777" y="3122866"/>
        <a:ext cx="1886063" cy="1131638"/>
      </dsp:txXfrm>
    </dsp:sp>
    <dsp:sp modelId="{5ADACA37-EF0B-4F3F-B839-25BBCB9B860D}">
      <dsp:nvSpPr>
        <dsp:cNvPr id="0" name=""/>
        <dsp:cNvSpPr/>
      </dsp:nvSpPr>
      <dsp:spPr>
        <a:xfrm>
          <a:off x="9149602" y="3611383"/>
          <a:ext cx="421282" cy="273211"/>
        </a:xfrm>
        <a:custGeom>
          <a:avLst/>
          <a:gdLst/>
          <a:ahLst/>
          <a:cxnLst/>
          <a:rect l="0" t="0" r="0" b="0"/>
          <a:pathLst>
            <a:path>
              <a:moveTo>
                <a:pt x="0" y="0"/>
              </a:moveTo>
              <a:lnTo>
                <a:pt x="227741" y="0"/>
              </a:lnTo>
              <a:lnTo>
                <a:pt x="227741" y="273211"/>
              </a:lnTo>
              <a:lnTo>
                <a:pt x="421282" y="273211"/>
              </a:lnTo>
            </a:path>
          </a:pathLst>
        </a:custGeom>
        <a:noFill/>
        <a:ln w="12700" cap="flat" cmpd="sng" algn="ctr">
          <a:solidFill>
            <a:schemeClr val="accent2">
              <a:hueOff val="4611042"/>
              <a:satOff val="12492"/>
              <a:lumOff val="-987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9347041" y="3745818"/>
        <a:ext cx="26402" cy="4342"/>
      </dsp:txXfrm>
    </dsp:sp>
    <dsp:sp modelId="{C839BFB0-8853-47F6-B3FE-CF0699E47D19}">
      <dsp:nvSpPr>
        <dsp:cNvPr id="0" name=""/>
        <dsp:cNvSpPr/>
      </dsp:nvSpPr>
      <dsp:spPr>
        <a:xfrm>
          <a:off x="7265338" y="3045564"/>
          <a:ext cx="1886063" cy="1131638"/>
        </a:xfrm>
        <a:prstGeom prst="rect">
          <a:avLst/>
        </a:prstGeom>
        <a:solidFill>
          <a:schemeClr val="accent2">
            <a:hueOff val="4339804"/>
            <a:satOff val="11757"/>
            <a:lumOff val="-929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en-GB" sz="1600" kern="1200" dirty="0" err="1">
              <a:latin typeface="+mn-lt"/>
            </a:rPr>
            <a:t>Dostavljene</a:t>
          </a:r>
          <a:r>
            <a:rPr lang="en-GB" sz="1600" kern="1200" dirty="0">
              <a:latin typeface="+mn-lt"/>
            </a:rPr>
            <a:t> </a:t>
          </a:r>
          <a:r>
            <a:rPr lang="en-GB" sz="1600" kern="1200" dirty="0" err="1">
              <a:latin typeface="+mn-lt"/>
            </a:rPr>
            <a:t>lažne</a:t>
          </a:r>
          <a:r>
            <a:rPr lang="en-GB" sz="1600" kern="1200" dirty="0">
              <a:latin typeface="+mn-lt"/>
            </a:rPr>
            <a:t> </a:t>
          </a:r>
          <a:r>
            <a:rPr lang="en-GB" sz="1600" kern="1200" dirty="0" err="1">
              <a:latin typeface="+mn-lt"/>
            </a:rPr>
            <a:t>informacije</a:t>
          </a:r>
          <a:endParaRPr lang="en-US" sz="1600" kern="1200" dirty="0">
            <a:latin typeface="+mn-lt"/>
          </a:endParaRPr>
        </a:p>
      </dsp:txBody>
      <dsp:txXfrm>
        <a:off x="7265338" y="3045564"/>
        <a:ext cx="1886063" cy="1131638"/>
      </dsp:txXfrm>
    </dsp:sp>
    <dsp:sp modelId="{57A3CBB3-A952-4969-A46D-13F4E04A1F66}">
      <dsp:nvSpPr>
        <dsp:cNvPr id="0" name=""/>
        <dsp:cNvSpPr/>
      </dsp:nvSpPr>
      <dsp:spPr>
        <a:xfrm>
          <a:off x="1266881" y="4448614"/>
          <a:ext cx="9279434" cy="221579"/>
        </a:xfrm>
        <a:custGeom>
          <a:avLst/>
          <a:gdLst/>
          <a:ahLst/>
          <a:cxnLst/>
          <a:rect l="0" t="0" r="0" b="0"/>
          <a:pathLst>
            <a:path>
              <a:moveTo>
                <a:pt x="9279434" y="0"/>
              </a:moveTo>
              <a:lnTo>
                <a:pt x="9279434" y="127889"/>
              </a:lnTo>
              <a:lnTo>
                <a:pt x="0" y="127889"/>
              </a:lnTo>
              <a:lnTo>
                <a:pt x="0" y="221579"/>
              </a:lnTo>
            </a:path>
          </a:pathLst>
        </a:custGeom>
        <a:noFill/>
        <a:ln w="12700" cap="flat" cmpd="sng" algn="ctr">
          <a:solidFill>
            <a:schemeClr val="accent2">
              <a:hueOff val="4965737"/>
              <a:satOff val="13453"/>
              <a:lumOff val="-1063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674527" y="4557232"/>
        <a:ext cx="464143" cy="4342"/>
      </dsp:txXfrm>
    </dsp:sp>
    <dsp:sp modelId="{F445E028-5181-4BAC-846A-1E3CF9A02389}">
      <dsp:nvSpPr>
        <dsp:cNvPr id="0" name=""/>
        <dsp:cNvSpPr/>
      </dsp:nvSpPr>
      <dsp:spPr>
        <a:xfrm>
          <a:off x="9603284" y="3318775"/>
          <a:ext cx="1886063" cy="1131638"/>
        </a:xfrm>
        <a:prstGeom prst="rect">
          <a:avLst/>
        </a:prstGeom>
        <a:solidFill>
          <a:schemeClr val="accent2">
            <a:hueOff val="4673635"/>
            <a:satOff val="12662"/>
            <a:lumOff val="-1001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mn-lt"/>
            </a:rPr>
            <a:t>Nema </a:t>
          </a:r>
          <a:r>
            <a:rPr lang="en-GB" sz="1600" kern="1200" dirty="0" err="1">
              <a:latin typeface="+mn-lt"/>
            </a:rPr>
            <a:t>stabilne</a:t>
          </a:r>
          <a:r>
            <a:rPr lang="en-GB" sz="1600" kern="1200" dirty="0">
              <a:latin typeface="+mn-lt"/>
            </a:rPr>
            <a:t> </a:t>
          </a:r>
          <a:r>
            <a:rPr lang="en-GB" sz="1600" kern="1200" dirty="0" err="1">
              <a:latin typeface="+mn-lt"/>
            </a:rPr>
            <a:t>i</a:t>
          </a:r>
          <a:r>
            <a:rPr lang="en-GB" sz="1600" kern="1200" dirty="0">
              <a:latin typeface="+mn-lt"/>
            </a:rPr>
            <a:t> </a:t>
          </a:r>
          <a:r>
            <a:rPr lang="en-GB" sz="1600" kern="1200" dirty="0" err="1">
              <a:latin typeface="+mn-lt"/>
            </a:rPr>
            <a:t>dostatne</a:t>
          </a:r>
          <a:r>
            <a:rPr lang="en-GB" sz="1600" kern="1200" dirty="0">
              <a:latin typeface="+mn-lt"/>
            </a:rPr>
            <a:t> </a:t>
          </a:r>
          <a:r>
            <a:rPr lang="en-GB" sz="1600" kern="1200" dirty="0" err="1">
              <a:latin typeface="+mn-lt"/>
            </a:rPr>
            <a:t>izvore</a:t>
          </a:r>
          <a:r>
            <a:rPr lang="en-GB" sz="1600" kern="1200" dirty="0">
              <a:latin typeface="+mn-lt"/>
            </a:rPr>
            <a:t> </a:t>
          </a:r>
          <a:r>
            <a:rPr lang="en-GB" sz="1600" kern="1200" dirty="0" err="1">
              <a:latin typeface="+mn-lt"/>
            </a:rPr>
            <a:t>financiranja</a:t>
          </a:r>
          <a:endParaRPr lang="en-US" sz="1600" kern="1200" dirty="0">
            <a:latin typeface="+mn-lt"/>
          </a:endParaRPr>
        </a:p>
      </dsp:txBody>
      <dsp:txXfrm>
        <a:off x="9603284" y="3318775"/>
        <a:ext cx="1886063" cy="1131638"/>
      </dsp:txXfrm>
    </dsp:sp>
    <dsp:sp modelId="{AE8E4D9E-117A-4A80-9168-20A000E5155E}">
      <dsp:nvSpPr>
        <dsp:cNvPr id="0" name=""/>
        <dsp:cNvSpPr/>
      </dsp:nvSpPr>
      <dsp:spPr>
        <a:xfrm>
          <a:off x="2208113" y="5222692"/>
          <a:ext cx="403194" cy="91440"/>
        </a:xfrm>
        <a:custGeom>
          <a:avLst/>
          <a:gdLst/>
          <a:ahLst/>
          <a:cxnLst/>
          <a:rect l="0" t="0" r="0" b="0"/>
          <a:pathLst>
            <a:path>
              <a:moveTo>
                <a:pt x="0" y="45720"/>
              </a:moveTo>
              <a:lnTo>
                <a:pt x="403194" y="45720"/>
              </a:lnTo>
            </a:path>
          </a:pathLst>
        </a:custGeom>
        <a:noFill/>
        <a:ln w="12700" cap="flat" cmpd="sng" algn="ctr">
          <a:solidFill>
            <a:schemeClr val="accent2">
              <a:hueOff val="5320432"/>
              <a:satOff val="14414"/>
              <a:lumOff val="-1139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398865" y="5266241"/>
        <a:ext cx="21689" cy="4342"/>
      </dsp:txXfrm>
    </dsp:sp>
    <dsp:sp modelId="{2DF89ED5-1144-4858-9341-21631DFCBC06}">
      <dsp:nvSpPr>
        <dsp:cNvPr id="0" name=""/>
        <dsp:cNvSpPr/>
      </dsp:nvSpPr>
      <dsp:spPr>
        <a:xfrm>
          <a:off x="323849" y="4702593"/>
          <a:ext cx="1886063" cy="1131638"/>
        </a:xfrm>
        <a:prstGeom prst="rect">
          <a:avLst/>
        </a:prstGeom>
        <a:solidFill>
          <a:schemeClr val="accent2">
            <a:hueOff val="5007466"/>
            <a:satOff val="13566"/>
            <a:lumOff val="-107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mn-lt"/>
            </a:rPr>
            <a:t>Dvostruko</a:t>
          </a:r>
          <a:r>
            <a:rPr lang="en-US" sz="1400" kern="1200" dirty="0">
              <a:latin typeface="+mn-lt"/>
            </a:rPr>
            <a:t> </a:t>
          </a:r>
          <a:r>
            <a:rPr lang="en-US" sz="1400" kern="1200" dirty="0" err="1">
              <a:latin typeface="+mn-lt"/>
            </a:rPr>
            <a:t>financiranje</a:t>
          </a:r>
          <a:endParaRPr lang="en-US" sz="1400" kern="1200" dirty="0">
            <a:latin typeface="+mn-lt"/>
          </a:endParaRPr>
        </a:p>
      </dsp:txBody>
      <dsp:txXfrm>
        <a:off x="323849" y="4702593"/>
        <a:ext cx="1886063" cy="1131638"/>
      </dsp:txXfrm>
    </dsp:sp>
    <dsp:sp modelId="{DB7EC12C-0485-42BF-80D1-FD6F2DBC12B1}">
      <dsp:nvSpPr>
        <dsp:cNvPr id="0" name=""/>
        <dsp:cNvSpPr/>
      </dsp:nvSpPr>
      <dsp:spPr>
        <a:xfrm>
          <a:off x="4527972" y="5219545"/>
          <a:ext cx="381580" cy="91440"/>
        </a:xfrm>
        <a:custGeom>
          <a:avLst/>
          <a:gdLst/>
          <a:ahLst/>
          <a:cxnLst/>
          <a:rect l="0" t="0" r="0" b="0"/>
          <a:pathLst>
            <a:path>
              <a:moveTo>
                <a:pt x="0" y="48867"/>
              </a:moveTo>
              <a:lnTo>
                <a:pt x="207890" y="48867"/>
              </a:lnTo>
              <a:lnTo>
                <a:pt x="207890" y="45720"/>
              </a:lnTo>
              <a:lnTo>
                <a:pt x="381580" y="45720"/>
              </a:lnTo>
            </a:path>
          </a:pathLst>
        </a:custGeom>
        <a:noFill/>
        <a:ln w="12700" cap="flat" cmpd="sng" algn="ctr">
          <a:solidFill>
            <a:schemeClr val="accent2">
              <a:hueOff val="5675128"/>
              <a:satOff val="15375"/>
              <a:lumOff val="-1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entury Gothic" panose="020B0502020202020204" pitchFamily="34" charset="0"/>
          </a:endParaRPr>
        </a:p>
      </dsp:txBody>
      <dsp:txXfrm>
        <a:off x="4708457" y="5263094"/>
        <a:ext cx="20609" cy="4342"/>
      </dsp:txXfrm>
    </dsp:sp>
    <dsp:sp modelId="{23A0B93D-8900-43F8-B79A-F9D6A7DF2571}">
      <dsp:nvSpPr>
        <dsp:cNvPr id="0" name=""/>
        <dsp:cNvSpPr/>
      </dsp:nvSpPr>
      <dsp:spPr>
        <a:xfrm>
          <a:off x="2643708" y="4702593"/>
          <a:ext cx="1886063" cy="1131638"/>
        </a:xfrm>
        <a:prstGeom prst="rect">
          <a:avLst/>
        </a:prstGeom>
        <a:solidFill>
          <a:schemeClr val="accent2">
            <a:hueOff val="5341297"/>
            <a:satOff val="14471"/>
            <a:lumOff val="-1144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n-lt"/>
            </a:rPr>
            <a:t>Paušalni</a:t>
          </a:r>
          <a:r>
            <a:rPr lang="en-US" sz="1600" kern="1200" dirty="0">
              <a:latin typeface="+mn-lt"/>
            </a:rPr>
            <a:t> </a:t>
          </a:r>
          <a:r>
            <a:rPr lang="en-US" sz="1600" kern="1200" dirty="0" err="1">
              <a:latin typeface="+mn-lt"/>
            </a:rPr>
            <a:t>obrt</a:t>
          </a:r>
          <a:r>
            <a:rPr lang="en-US" sz="1600" kern="1200" dirty="0">
              <a:latin typeface="+mn-lt"/>
            </a:rPr>
            <a:t>, </a:t>
          </a:r>
          <a:r>
            <a:rPr lang="en-US" sz="1600" kern="1200" dirty="0" err="1">
              <a:latin typeface="+mn-lt"/>
            </a:rPr>
            <a:t>udruga</a:t>
          </a:r>
          <a:r>
            <a:rPr lang="en-US" sz="1600" kern="1200" dirty="0">
              <a:latin typeface="+mn-lt"/>
            </a:rPr>
            <a:t> </a:t>
          </a:r>
          <a:r>
            <a:rPr lang="en-US" sz="1600" kern="1200" dirty="0" err="1">
              <a:latin typeface="+mn-lt"/>
            </a:rPr>
            <a:t>ili</a:t>
          </a:r>
          <a:r>
            <a:rPr lang="en-US" sz="1600" kern="1200" dirty="0">
              <a:latin typeface="+mn-lt"/>
            </a:rPr>
            <a:t> </a:t>
          </a:r>
          <a:r>
            <a:rPr lang="en-US" sz="1600" kern="1200" dirty="0" err="1">
              <a:latin typeface="+mn-lt"/>
            </a:rPr>
            <a:t>dobrotvorna</a:t>
          </a:r>
          <a:r>
            <a:rPr lang="en-US" sz="1600" kern="1200" dirty="0">
              <a:latin typeface="+mn-lt"/>
            </a:rPr>
            <a:t> </a:t>
          </a:r>
          <a:r>
            <a:rPr lang="en-US" sz="1600" kern="1200" dirty="0" err="1">
              <a:latin typeface="+mn-lt"/>
            </a:rPr>
            <a:t>organizacija</a:t>
          </a:r>
          <a:endParaRPr lang="en-US" sz="1600" kern="1200" dirty="0">
            <a:latin typeface="+mn-lt"/>
          </a:endParaRPr>
        </a:p>
      </dsp:txBody>
      <dsp:txXfrm>
        <a:off x="2643708" y="4702593"/>
        <a:ext cx="1886063" cy="1131638"/>
      </dsp:txXfrm>
    </dsp:sp>
    <dsp:sp modelId="{7277399C-6200-4E0B-ABFA-F218C1F0126B}">
      <dsp:nvSpPr>
        <dsp:cNvPr id="0" name=""/>
        <dsp:cNvSpPr/>
      </dsp:nvSpPr>
      <dsp:spPr>
        <a:xfrm>
          <a:off x="4941952" y="4699446"/>
          <a:ext cx="1886063" cy="1131638"/>
        </a:xfrm>
        <a:prstGeom prst="rect">
          <a:avLst/>
        </a:prstGeom>
        <a:solidFill>
          <a:schemeClr val="accent2">
            <a:hueOff val="5675128"/>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622300">
            <a:lnSpc>
              <a:spcPct val="90000"/>
            </a:lnSpc>
            <a:spcBef>
              <a:spcPct val="0"/>
            </a:spcBef>
            <a:spcAft>
              <a:spcPct val="35000"/>
            </a:spcAft>
            <a:buNone/>
          </a:pPr>
          <a:r>
            <a:rPr lang="hr-HR" sz="1400" kern="1200"/>
            <a:t>N</a:t>
          </a:r>
          <a:r>
            <a:rPr lang="en-US" sz="1400" kern="1200"/>
            <a:t>ije dokazao zatvorenu financijsku konstrukciju</a:t>
          </a:r>
        </a:p>
      </dsp:txBody>
      <dsp:txXfrm>
        <a:off x="4941952" y="4699446"/>
        <a:ext cx="1886063" cy="11316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25161-F051-4A3B-9B7F-72F79EB2FFFF}">
      <dsp:nvSpPr>
        <dsp:cNvPr id="0" name=""/>
        <dsp:cNvSpPr/>
      </dsp:nvSpPr>
      <dsp:spPr>
        <a:xfrm>
          <a:off x="237266" y="195"/>
          <a:ext cx="2615940" cy="1569564"/>
        </a:xfrm>
        <a:prstGeom prst="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Poslovan</a:t>
          </a:r>
          <a:r>
            <a:rPr lang="en-GB" sz="1600" kern="1200">
              <a:latin typeface="+mn-lt"/>
            </a:rPr>
            <a:t>je </a:t>
          </a:r>
          <a:r>
            <a:rPr lang="hr-HR" sz="1600" kern="1200">
              <a:latin typeface="+mn-lt"/>
            </a:rPr>
            <a:t>nekretninama </a:t>
          </a:r>
          <a:endParaRPr lang="en-US" sz="1600" kern="1200">
            <a:latin typeface="+mn-lt"/>
          </a:endParaRPr>
        </a:p>
      </dsp:txBody>
      <dsp:txXfrm>
        <a:off x="237266" y="195"/>
        <a:ext cx="2615940" cy="1569564"/>
      </dsp:txXfrm>
    </dsp:sp>
    <dsp:sp modelId="{B3EFE37B-FA78-45C3-8EF8-841401E9604E}">
      <dsp:nvSpPr>
        <dsp:cNvPr id="0" name=""/>
        <dsp:cNvSpPr/>
      </dsp:nvSpPr>
      <dsp:spPr>
        <a:xfrm>
          <a:off x="3114800" y="195"/>
          <a:ext cx="2615940" cy="1569564"/>
        </a:xfrm>
        <a:prstGeom prst="rect">
          <a:avLst/>
        </a:prstGeom>
        <a:solidFill>
          <a:schemeClr val="accent3">
            <a:shade val="50000"/>
            <a:hueOff val="131033"/>
            <a:satOff val="-13773"/>
            <a:lumOff val="1188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Djelatnosti kockanja i klađenja </a:t>
          </a:r>
          <a:endParaRPr lang="en-US" sz="1600" kern="1200">
            <a:latin typeface="+mn-lt"/>
          </a:endParaRPr>
        </a:p>
      </dsp:txBody>
      <dsp:txXfrm>
        <a:off x="3114800" y="195"/>
        <a:ext cx="2615940" cy="1569564"/>
      </dsp:txXfrm>
    </dsp:sp>
    <dsp:sp modelId="{CC0EAA81-1AEF-4934-B719-B444376768AA}">
      <dsp:nvSpPr>
        <dsp:cNvPr id="0" name=""/>
        <dsp:cNvSpPr/>
      </dsp:nvSpPr>
      <dsp:spPr>
        <a:xfrm>
          <a:off x="5992335" y="195"/>
          <a:ext cx="2615940" cy="1569564"/>
        </a:xfrm>
        <a:prstGeom prst="rect">
          <a:avLst/>
        </a:prstGeom>
        <a:solidFill>
          <a:schemeClr val="accent3">
            <a:shade val="50000"/>
            <a:hueOff val="262066"/>
            <a:satOff val="-27546"/>
            <a:lumOff val="237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Financijske djelatnosti i djelatnosti osiguranja </a:t>
          </a:r>
          <a:endParaRPr lang="en-US" sz="1600" kern="1200">
            <a:latin typeface="+mn-lt"/>
          </a:endParaRPr>
        </a:p>
      </dsp:txBody>
      <dsp:txXfrm>
        <a:off x="5992335" y="195"/>
        <a:ext cx="2615940" cy="1569564"/>
      </dsp:txXfrm>
    </dsp:sp>
    <dsp:sp modelId="{C4173F8B-A70A-478F-A523-285559CC870D}">
      <dsp:nvSpPr>
        <dsp:cNvPr id="0" name=""/>
        <dsp:cNvSpPr/>
      </dsp:nvSpPr>
      <dsp:spPr>
        <a:xfrm>
          <a:off x="8869870" y="195"/>
          <a:ext cx="2615940" cy="1569564"/>
        </a:xfrm>
        <a:prstGeom prst="rect">
          <a:avLst/>
        </a:prstGeom>
        <a:solidFill>
          <a:schemeClr val="accent3">
            <a:shade val="50000"/>
            <a:hueOff val="393099"/>
            <a:satOff val="-41319"/>
            <a:lumOff val="356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Pravne i računovodstvene djelatnosti</a:t>
          </a:r>
          <a:endParaRPr lang="en-US" sz="1600" kern="1200">
            <a:latin typeface="+mn-lt"/>
          </a:endParaRPr>
        </a:p>
      </dsp:txBody>
      <dsp:txXfrm>
        <a:off x="8869870" y="195"/>
        <a:ext cx="2615940" cy="1569564"/>
      </dsp:txXfrm>
    </dsp:sp>
    <dsp:sp modelId="{4413737B-E45A-478F-8A18-2D6E63D047F5}">
      <dsp:nvSpPr>
        <dsp:cNvPr id="0" name=""/>
        <dsp:cNvSpPr/>
      </dsp:nvSpPr>
      <dsp:spPr>
        <a:xfrm>
          <a:off x="237266" y="1831353"/>
          <a:ext cx="2615940" cy="1569564"/>
        </a:xfrm>
        <a:prstGeom prst="rect">
          <a:avLst/>
        </a:prstGeom>
        <a:solidFill>
          <a:schemeClr val="accent3">
            <a:shade val="50000"/>
            <a:hueOff val="524132"/>
            <a:satOff val="-55092"/>
            <a:lumOff val="475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dirty="0" err="1">
              <a:latin typeface="+mn-lt"/>
            </a:rPr>
            <a:t>Trgovin</a:t>
          </a:r>
          <a:r>
            <a:rPr lang="en-US" sz="1600" kern="1200" dirty="0">
              <a:latin typeface="+mn-lt"/>
            </a:rPr>
            <a:t>a</a:t>
          </a:r>
          <a:r>
            <a:rPr lang="hr-HR" sz="1600" kern="1200" dirty="0">
              <a:latin typeface="+mn-lt"/>
            </a:rPr>
            <a:t> na veliko i malo </a:t>
          </a:r>
          <a:endParaRPr lang="en-US" sz="1600" kern="1200" dirty="0">
            <a:latin typeface="+mn-lt"/>
          </a:endParaRPr>
        </a:p>
      </dsp:txBody>
      <dsp:txXfrm>
        <a:off x="237266" y="1831353"/>
        <a:ext cx="2615940" cy="1569564"/>
      </dsp:txXfrm>
    </dsp:sp>
    <dsp:sp modelId="{2303F680-8C83-49C9-A61B-89708FE87EA9}">
      <dsp:nvSpPr>
        <dsp:cNvPr id="0" name=""/>
        <dsp:cNvSpPr/>
      </dsp:nvSpPr>
      <dsp:spPr>
        <a:xfrm>
          <a:off x="3114800" y="1831353"/>
          <a:ext cx="2615940" cy="1569564"/>
        </a:xfrm>
        <a:prstGeom prst="rect">
          <a:avLst/>
        </a:prstGeom>
        <a:solidFill>
          <a:schemeClr val="accent3">
            <a:shade val="50000"/>
            <a:hueOff val="524132"/>
            <a:satOff val="-55092"/>
            <a:lumOff val="475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Ulaganja radi postizanja smanjenja emisija stakleničkih plinova iz aktivnosti koje su navedene u Prilogu I. Direktive 2003/87/EZ;</a:t>
          </a:r>
          <a:endParaRPr lang="en-US" sz="1600" kern="1200">
            <a:latin typeface="+mn-lt"/>
          </a:endParaRPr>
        </a:p>
      </dsp:txBody>
      <dsp:txXfrm>
        <a:off x="3114800" y="1831353"/>
        <a:ext cx="2615940" cy="1569564"/>
      </dsp:txXfrm>
    </dsp:sp>
    <dsp:sp modelId="{7632706A-F8C4-4E3D-B9DC-51F38B96C81B}">
      <dsp:nvSpPr>
        <dsp:cNvPr id="0" name=""/>
        <dsp:cNvSpPr/>
      </dsp:nvSpPr>
      <dsp:spPr>
        <a:xfrm>
          <a:off x="5992335" y="1831353"/>
          <a:ext cx="2615940" cy="1569564"/>
        </a:xfrm>
        <a:prstGeom prst="rect">
          <a:avLst/>
        </a:prstGeom>
        <a:solidFill>
          <a:schemeClr val="accent3">
            <a:shade val="50000"/>
            <a:hueOff val="393099"/>
            <a:satOff val="-41319"/>
            <a:lumOff val="356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Proizvodnja, prerada i stavljanje na tržište duhana i duhanskih proizvoda</a:t>
          </a:r>
          <a:endParaRPr lang="en-US" sz="1600" kern="1200">
            <a:latin typeface="+mn-lt"/>
          </a:endParaRPr>
        </a:p>
      </dsp:txBody>
      <dsp:txXfrm>
        <a:off x="5992335" y="1831353"/>
        <a:ext cx="2615940" cy="1569564"/>
      </dsp:txXfrm>
    </dsp:sp>
    <dsp:sp modelId="{24533A51-4246-4111-BD04-8B284B09228F}">
      <dsp:nvSpPr>
        <dsp:cNvPr id="0" name=""/>
        <dsp:cNvSpPr/>
      </dsp:nvSpPr>
      <dsp:spPr>
        <a:xfrm>
          <a:off x="8869870" y="1831353"/>
          <a:ext cx="2615940" cy="1569564"/>
        </a:xfrm>
        <a:prstGeom prst="rect">
          <a:avLst/>
        </a:prstGeom>
        <a:solidFill>
          <a:schemeClr val="accent3">
            <a:shade val="50000"/>
            <a:hueOff val="262066"/>
            <a:satOff val="-27546"/>
            <a:lumOff val="237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dirty="0">
              <a:latin typeface="+mn-lt"/>
            </a:rPr>
            <a:t>Knjižnice, arhivi, muzeji i ostale kulturne djelatnosti </a:t>
          </a:r>
        </a:p>
      </dsp:txBody>
      <dsp:txXfrm>
        <a:off x="8869870" y="1831353"/>
        <a:ext cx="2615940" cy="1569564"/>
      </dsp:txXfrm>
    </dsp:sp>
    <dsp:sp modelId="{C24FD8AE-5DFD-4400-A4C1-095D760B7E12}">
      <dsp:nvSpPr>
        <dsp:cNvPr id="0" name=""/>
        <dsp:cNvSpPr/>
      </dsp:nvSpPr>
      <dsp:spPr>
        <a:xfrm>
          <a:off x="1781194" y="3555515"/>
          <a:ext cx="2615940" cy="1569564"/>
        </a:xfrm>
        <a:prstGeom prst="rect">
          <a:avLst/>
        </a:prstGeom>
        <a:solidFill>
          <a:schemeClr val="accent3">
            <a:shade val="50000"/>
            <a:hueOff val="131033"/>
            <a:satOff val="-13773"/>
            <a:lumOff val="1188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dirty="0">
              <a:latin typeface="+mn-lt"/>
            </a:rPr>
            <a:t>Sportske, zabavne i rekreacijske djelatnosti </a:t>
          </a:r>
        </a:p>
      </dsp:txBody>
      <dsp:txXfrm>
        <a:off x="1781194" y="3555515"/>
        <a:ext cx="2615940" cy="15695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25161-F051-4A3B-9B7F-72F79EB2FFFF}">
      <dsp:nvSpPr>
        <dsp:cNvPr id="0" name=""/>
        <dsp:cNvSpPr/>
      </dsp:nvSpPr>
      <dsp:spPr>
        <a:xfrm>
          <a:off x="0" y="234885"/>
          <a:ext cx="3663461" cy="2198076"/>
        </a:xfrm>
        <a:prstGeom prst="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u </a:t>
          </a:r>
          <a:r>
            <a:rPr lang="en-US" sz="1600" kern="1200" dirty="0" err="1">
              <a:latin typeface="+mn-lt"/>
            </a:rPr>
            <a:t>sektoru</a:t>
          </a:r>
          <a:r>
            <a:rPr lang="en-US" sz="1600" kern="1200" dirty="0">
              <a:latin typeface="+mn-lt"/>
            </a:rPr>
            <a:t> </a:t>
          </a:r>
          <a:r>
            <a:rPr lang="en-US" sz="1600" kern="1200" dirty="0" err="1">
              <a:latin typeface="+mn-lt"/>
            </a:rPr>
            <a:t>primarne</a:t>
          </a:r>
          <a:r>
            <a:rPr lang="en-US" sz="1600" kern="1200" dirty="0">
              <a:latin typeface="+mn-lt"/>
            </a:rPr>
            <a:t> </a:t>
          </a:r>
          <a:r>
            <a:rPr lang="en-US" sz="1600" kern="1200" dirty="0" err="1">
              <a:latin typeface="+mn-lt"/>
            </a:rPr>
            <a:t>poljoprivredne</a:t>
          </a:r>
          <a:r>
            <a:rPr lang="en-US" sz="1600" kern="1200" dirty="0">
              <a:latin typeface="+mn-lt"/>
            </a:rPr>
            <a:t> </a:t>
          </a:r>
          <a:r>
            <a:rPr lang="en-US" sz="1600" kern="1200" dirty="0" err="1">
              <a:latin typeface="+mn-lt"/>
            </a:rPr>
            <a:t>proizvodnje</a:t>
          </a:r>
          <a:endParaRPr lang="en-US" sz="1600" kern="1200" dirty="0">
            <a:latin typeface="+mn-lt"/>
          </a:endParaRPr>
        </a:p>
      </dsp:txBody>
      <dsp:txXfrm>
        <a:off x="0" y="234885"/>
        <a:ext cx="3663461" cy="2198076"/>
      </dsp:txXfrm>
    </dsp:sp>
    <dsp:sp modelId="{B3EFE37B-FA78-45C3-8EF8-841401E9604E}">
      <dsp:nvSpPr>
        <dsp:cNvPr id="0" name=""/>
        <dsp:cNvSpPr/>
      </dsp:nvSpPr>
      <dsp:spPr>
        <a:xfrm>
          <a:off x="4029807" y="234885"/>
          <a:ext cx="3663461" cy="2198076"/>
        </a:xfrm>
        <a:prstGeom prst="rect">
          <a:avLst/>
        </a:prstGeom>
        <a:solidFill>
          <a:schemeClr val="accent3">
            <a:shade val="50000"/>
            <a:hueOff val="196550"/>
            <a:satOff val="-20659"/>
            <a:lumOff val="178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n-NO" sz="1600" kern="1200" dirty="0">
              <a:latin typeface="+mn-lt"/>
            </a:rPr>
            <a:t>u sektoru ribarstva i akvakulture,</a:t>
          </a:r>
          <a:endParaRPr lang="en-US" sz="1600" kern="1200" dirty="0">
            <a:latin typeface="+mn-lt"/>
          </a:endParaRPr>
        </a:p>
      </dsp:txBody>
      <dsp:txXfrm>
        <a:off x="4029807" y="234885"/>
        <a:ext cx="3663461" cy="2198076"/>
      </dsp:txXfrm>
    </dsp:sp>
    <dsp:sp modelId="{CC0EAA81-1AEF-4934-B719-B444376768AA}">
      <dsp:nvSpPr>
        <dsp:cNvPr id="0" name=""/>
        <dsp:cNvSpPr/>
      </dsp:nvSpPr>
      <dsp:spPr>
        <a:xfrm>
          <a:off x="8059615" y="234885"/>
          <a:ext cx="3663461" cy="2198076"/>
        </a:xfrm>
        <a:prstGeom prst="rect">
          <a:avLst/>
        </a:prstGeom>
        <a:solidFill>
          <a:schemeClr val="accent3">
            <a:shade val="50000"/>
            <a:hueOff val="393099"/>
            <a:satOff val="-41319"/>
            <a:lumOff val="356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latin typeface="+mn-lt"/>
            </a:rPr>
            <a:t>u sektoru čelika, sektoru lignita i sektoru ugljena</a:t>
          </a:r>
          <a:endParaRPr lang="en-US" sz="1600" kern="1200" dirty="0">
            <a:latin typeface="+mn-lt"/>
          </a:endParaRPr>
        </a:p>
      </dsp:txBody>
      <dsp:txXfrm>
        <a:off x="8059615" y="234885"/>
        <a:ext cx="3663461" cy="2198076"/>
      </dsp:txXfrm>
    </dsp:sp>
    <dsp:sp modelId="{C4173F8B-A70A-478F-A523-285559CC870D}">
      <dsp:nvSpPr>
        <dsp:cNvPr id="0" name=""/>
        <dsp:cNvSpPr/>
      </dsp:nvSpPr>
      <dsp:spPr>
        <a:xfrm>
          <a:off x="0" y="2799309"/>
          <a:ext cx="3663461" cy="2198076"/>
        </a:xfrm>
        <a:prstGeom prst="rect">
          <a:avLst/>
        </a:prstGeom>
        <a:solidFill>
          <a:schemeClr val="accent3">
            <a:shade val="50000"/>
            <a:hueOff val="589649"/>
            <a:satOff val="-61978"/>
            <a:lumOff val="534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latin typeface="+mn-lt"/>
            </a:rPr>
            <a:t>prometnom sektoru i </a:t>
          </a:r>
          <a:r>
            <a:rPr lang="pl-PL" sz="1600" kern="1200">
              <a:latin typeface="+mn-lt"/>
            </a:rPr>
            <a:t>povezanoj infrastrukturi</a:t>
          </a:r>
          <a:endParaRPr lang="en-US" sz="1600" kern="1200" dirty="0">
            <a:latin typeface="+mn-lt"/>
          </a:endParaRPr>
        </a:p>
      </dsp:txBody>
      <dsp:txXfrm>
        <a:off x="0" y="2799309"/>
        <a:ext cx="3663461" cy="2198076"/>
      </dsp:txXfrm>
    </dsp:sp>
    <dsp:sp modelId="{4413737B-E45A-478F-8A18-2D6E63D047F5}">
      <dsp:nvSpPr>
        <dsp:cNvPr id="0" name=""/>
        <dsp:cNvSpPr/>
      </dsp:nvSpPr>
      <dsp:spPr>
        <a:xfrm>
          <a:off x="4029807" y="2799309"/>
          <a:ext cx="3663461" cy="2198076"/>
        </a:xfrm>
        <a:prstGeom prst="rect">
          <a:avLst/>
        </a:prstGeom>
        <a:solidFill>
          <a:schemeClr val="accent3">
            <a:shade val="50000"/>
            <a:hueOff val="393099"/>
            <a:satOff val="-41319"/>
            <a:lumOff val="356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za </a:t>
          </a:r>
          <a:r>
            <a:rPr lang="en-US" sz="1600" kern="1200" dirty="0" err="1">
              <a:latin typeface="+mn-lt"/>
            </a:rPr>
            <a:t>proizvodnju</a:t>
          </a:r>
          <a:r>
            <a:rPr lang="en-US" sz="1600" kern="1200" dirty="0">
              <a:latin typeface="+mn-lt"/>
            </a:rPr>
            <a:t>, </a:t>
          </a:r>
          <a:r>
            <a:rPr lang="en-US" sz="1600" kern="1200" dirty="0" err="1">
              <a:latin typeface="+mn-lt"/>
            </a:rPr>
            <a:t>skladištenje</a:t>
          </a:r>
          <a:r>
            <a:rPr lang="en-US" sz="1600" kern="1200" dirty="0">
              <a:latin typeface="+mn-lt"/>
            </a:rPr>
            <a:t>, </a:t>
          </a:r>
          <a:r>
            <a:rPr lang="en-US" sz="1600" kern="1200" dirty="0" err="1">
              <a:latin typeface="+mn-lt"/>
            </a:rPr>
            <a:t>prijenos</a:t>
          </a:r>
          <a:r>
            <a:rPr lang="en-US" sz="1600" kern="1200" dirty="0">
              <a:latin typeface="+mn-lt"/>
            </a:rPr>
            <a:t> i </a:t>
          </a:r>
          <a:r>
            <a:rPr lang="en-US" sz="1600" kern="1200" dirty="0" err="1">
              <a:latin typeface="+mn-lt"/>
            </a:rPr>
            <a:t>distribuciju</a:t>
          </a:r>
          <a:r>
            <a:rPr lang="en-US" sz="1600" kern="1200" dirty="0">
              <a:latin typeface="+mn-lt"/>
            </a:rPr>
            <a:t> </a:t>
          </a:r>
          <a:r>
            <a:rPr lang="en-US" sz="1600" kern="1200" dirty="0" err="1">
              <a:latin typeface="+mn-lt"/>
            </a:rPr>
            <a:t>energije</a:t>
          </a:r>
          <a:r>
            <a:rPr lang="en-US" sz="1600" kern="1200" dirty="0">
              <a:latin typeface="+mn-lt"/>
            </a:rPr>
            <a:t> </a:t>
          </a:r>
          <a:r>
            <a:rPr lang="en-US" sz="1600" kern="1200" dirty="0" err="1">
              <a:latin typeface="+mn-lt"/>
            </a:rPr>
            <a:t>te</a:t>
          </a:r>
          <a:r>
            <a:rPr lang="en-US" sz="1600" kern="1200" dirty="0">
              <a:latin typeface="+mn-lt"/>
            </a:rPr>
            <a:t> </a:t>
          </a:r>
          <a:r>
            <a:rPr lang="en-US" sz="1600" kern="1200" err="1">
              <a:latin typeface="+mn-lt"/>
            </a:rPr>
            <a:t>energetsku</a:t>
          </a:r>
          <a:r>
            <a:rPr lang="en-US" sz="1600" kern="1200">
              <a:latin typeface="+mn-lt"/>
            </a:rPr>
            <a:t> infrastrukturu</a:t>
          </a:r>
          <a:endParaRPr lang="en-US" sz="1600" kern="1200" dirty="0">
            <a:latin typeface="+mn-lt"/>
          </a:endParaRPr>
        </a:p>
      </dsp:txBody>
      <dsp:txXfrm>
        <a:off x="4029807" y="2799309"/>
        <a:ext cx="3663461" cy="2198076"/>
      </dsp:txXfrm>
    </dsp:sp>
    <dsp:sp modelId="{2303F680-8C83-49C9-A61B-89708FE87EA9}">
      <dsp:nvSpPr>
        <dsp:cNvPr id="0" name=""/>
        <dsp:cNvSpPr/>
      </dsp:nvSpPr>
      <dsp:spPr>
        <a:xfrm>
          <a:off x="8059615" y="2799309"/>
          <a:ext cx="3663461" cy="2198076"/>
        </a:xfrm>
        <a:prstGeom prst="rect">
          <a:avLst/>
        </a:prstGeom>
        <a:solidFill>
          <a:schemeClr val="accent3">
            <a:shade val="50000"/>
            <a:hueOff val="196550"/>
            <a:satOff val="-20659"/>
            <a:lumOff val="178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n-lt"/>
            </a:rPr>
            <a:t>sektoru</a:t>
          </a:r>
          <a:r>
            <a:rPr lang="en-US" sz="1600" kern="1200" dirty="0">
              <a:latin typeface="+mn-lt"/>
            </a:rPr>
            <a:t> </a:t>
          </a:r>
          <a:r>
            <a:rPr lang="en-US" sz="1600" kern="1200" dirty="0" err="1">
              <a:latin typeface="+mn-lt"/>
            </a:rPr>
            <a:t>širokopojasnih</a:t>
          </a:r>
          <a:r>
            <a:rPr lang="en-US" sz="1600" kern="1200" dirty="0">
              <a:latin typeface="+mn-lt"/>
            </a:rPr>
            <a:t> </a:t>
          </a:r>
          <a:r>
            <a:rPr lang="en-US" sz="1600" kern="1200" dirty="0" err="1">
              <a:latin typeface="+mn-lt"/>
            </a:rPr>
            <a:t>mreža</a:t>
          </a:r>
          <a:endParaRPr lang="en-US" sz="1600" kern="1200" dirty="0">
            <a:latin typeface="+mn-lt"/>
          </a:endParaRPr>
        </a:p>
      </dsp:txBody>
      <dsp:txXfrm>
        <a:off x="8059615" y="2799309"/>
        <a:ext cx="3663461" cy="21980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7BAB4-F4B7-4C66-A696-FECD141A56A8}">
      <dsp:nvSpPr>
        <dsp:cNvPr id="0" name=""/>
        <dsp:cNvSpPr/>
      </dsp:nvSpPr>
      <dsp:spPr>
        <a:xfrm>
          <a:off x="0" y="2626263"/>
          <a:ext cx="10515600" cy="1723112"/>
        </a:xfrm>
        <a:prstGeom prst="rect">
          <a:avLst/>
        </a:prstGeom>
        <a:solidFill>
          <a:schemeClr val="tx2">
            <a:lumMod val="50000"/>
            <a:lumOff val="50000"/>
          </a:schemeClr>
        </a:solidFill>
        <a:ln w="2540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T</a:t>
          </a:r>
          <a:r>
            <a:rPr lang="hr-HR" sz="3000" kern="1200" dirty="0" err="1"/>
            <a:t>emeljna</a:t>
          </a:r>
          <a:r>
            <a:rPr lang="hr-HR" sz="3000" kern="1200" dirty="0"/>
            <a:t> istraživanja (TRL 1) i sufinanciranje bilo kojeg oblika inovacija koje se odnose na konkurentnu proizvodnju (TRL 9).</a:t>
          </a:r>
          <a:endParaRPr lang="en-US" sz="3000" kern="1200" dirty="0"/>
        </a:p>
      </dsp:txBody>
      <dsp:txXfrm>
        <a:off x="0" y="2626263"/>
        <a:ext cx="10515600" cy="1723112"/>
      </dsp:txXfrm>
    </dsp:sp>
    <dsp:sp modelId="{8F235EB1-9F63-48FC-BB18-2F62812A7436}">
      <dsp:nvSpPr>
        <dsp:cNvPr id="0" name=""/>
        <dsp:cNvSpPr/>
      </dsp:nvSpPr>
      <dsp:spPr>
        <a:xfrm rot="10800000">
          <a:off x="0" y="0"/>
          <a:ext cx="10515600" cy="2650147"/>
        </a:xfrm>
        <a:prstGeom prst="upArrowCallout">
          <a:avLst/>
        </a:prstGeom>
        <a:solidFill>
          <a:schemeClr val="tx2">
            <a:lumMod val="25000"/>
            <a:lumOff val="75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err="1">
              <a:solidFill>
                <a:srgbClr val="002060"/>
              </a:solidFill>
            </a:rPr>
            <a:t>Koje</a:t>
          </a:r>
          <a:r>
            <a:rPr lang="en-US" sz="3000" kern="1200" dirty="0">
              <a:solidFill>
                <a:srgbClr val="002060"/>
              </a:solidFill>
            </a:rPr>
            <a:t> </a:t>
          </a:r>
          <a:r>
            <a:rPr lang="en-US" sz="3000" kern="1200" dirty="0" err="1">
              <a:solidFill>
                <a:srgbClr val="002060"/>
              </a:solidFill>
            </a:rPr>
            <a:t>nisu</a:t>
          </a:r>
          <a:r>
            <a:rPr lang="en-US" sz="3000" kern="1200" dirty="0">
              <a:solidFill>
                <a:srgbClr val="002060"/>
              </a:solidFill>
            </a:rPr>
            <a:t> </a:t>
          </a:r>
          <a:r>
            <a:rPr lang="en-US" sz="3000" kern="1200" dirty="0" err="1">
              <a:solidFill>
                <a:srgbClr val="002060"/>
              </a:solidFill>
            </a:rPr>
            <a:t>navedene</a:t>
          </a:r>
          <a:r>
            <a:rPr lang="en-US" sz="3000" kern="1200" dirty="0">
              <a:solidFill>
                <a:srgbClr val="002060"/>
              </a:solidFill>
            </a:rPr>
            <a:t> </a:t>
          </a:r>
          <a:r>
            <a:rPr lang="en-US" sz="3000" kern="1200" dirty="0" err="1">
              <a:solidFill>
                <a:srgbClr val="002060"/>
              </a:solidFill>
            </a:rPr>
            <a:t>kao</a:t>
          </a:r>
          <a:r>
            <a:rPr lang="en-US" sz="3000" kern="1200" dirty="0">
              <a:solidFill>
                <a:srgbClr val="002060"/>
              </a:solidFill>
            </a:rPr>
            <a:t> </a:t>
          </a:r>
          <a:r>
            <a:rPr lang="en-US" sz="3000" kern="1200" dirty="0" err="1">
              <a:solidFill>
                <a:srgbClr val="002060"/>
              </a:solidFill>
            </a:rPr>
            <a:t>prihvatljive</a:t>
          </a:r>
          <a:r>
            <a:rPr lang="en-US" sz="3000" kern="1200" dirty="0">
              <a:solidFill>
                <a:srgbClr val="002060"/>
              </a:solidFill>
            </a:rPr>
            <a:t> za </a:t>
          </a:r>
          <a:r>
            <a:rPr lang="en-US" sz="3000" kern="1200" dirty="0" err="1">
              <a:solidFill>
                <a:srgbClr val="002060"/>
              </a:solidFill>
            </a:rPr>
            <a:t>financiranje</a:t>
          </a:r>
          <a:endParaRPr lang="en-US" sz="3000" kern="1200" dirty="0">
            <a:solidFill>
              <a:srgbClr val="002060"/>
            </a:solidFill>
          </a:endParaRPr>
        </a:p>
      </dsp:txBody>
      <dsp:txXfrm rot="10800000">
        <a:off x="0" y="0"/>
        <a:ext cx="10515600" cy="17219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33985-474B-4ABD-B27B-A11EB6B768E0}">
      <dsp:nvSpPr>
        <dsp:cNvPr id="0" name=""/>
        <dsp:cNvSpPr/>
      </dsp:nvSpPr>
      <dsp:spPr>
        <a:xfrm>
          <a:off x="0" y="2871701"/>
          <a:ext cx="10694325" cy="219137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i="1" u="sng" kern="1200"/>
            <a:t>Regionalne </a:t>
          </a:r>
          <a:r>
            <a:rPr lang="hr-HR" sz="3300" i="1" u="sng" kern="1200"/>
            <a:t>p</a:t>
          </a:r>
          <a:r>
            <a:rPr lang="en-US" sz="3300" i="1" u="sng" kern="1200"/>
            <a:t>otpore </a:t>
          </a:r>
          <a:endParaRPr lang="hr-HR" sz="3300" i="1" u="sng" kern="1200"/>
        </a:p>
        <a:p>
          <a:pPr marL="0" lvl="0" indent="0" algn="ctr" defTabSz="1466850">
            <a:lnSpc>
              <a:spcPct val="90000"/>
            </a:lnSpc>
            <a:spcBef>
              <a:spcPct val="0"/>
            </a:spcBef>
            <a:spcAft>
              <a:spcPct val="35000"/>
            </a:spcAft>
            <a:buNone/>
          </a:pPr>
          <a:r>
            <a:rPr lang="en-US" sz="2800" i="1" u="sng" kern="1200"/>
            <a:t>temeljem članka 14.</a:t>
          </a:r>
          <a:r>
            <a:rPr lang="hr-HR" sz="2800" i="1" u="sng" kern="1200"/>
            <a:t> Uredbe o općem skupnom izuzeću</a:t>
          </a:r>
          <a:endParaRPr lang="en-US" sz="2800" kern="1200"/>
        </a:p>
      </dsp:txBody>
      <dsp:txXfrm>
        <a:off x="0" y="2871701"/>
        <a:ext cx="10694325" cy="2191372"/>
      </dsp:txXfrm>
    </dsp:sp>
    <dsp:sp modelId="{DF27410E-F4C2-41DA-9A65-25D43BA6326F}">
      <dsp:nvSpPr>
        <dsp:cNvPr id="0" name=""/>
        <dsp:cNvSpPr/>
      </dsp:nvSpPr>
      <dsp:spPr>
        <a:xfrm rot="10800000">
          <a:off x="0" y="282"/>
          <a:ext cx="10694325" cy="2916167"/>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hr-HR" sz="3500" i="1" u="sng" kern="1200"/>
            <a:t>Potpore za istraživanje i razvoj </a:t>
          </a:r>
        </a:p>
        <a:p>
          <a:pPr marL="0" lvl="0" indent="0" algn="ctr" defTabSz="1555750">
            <a:lnSpc>
              <a:spcPct val="90000"/>
            </a:lnSpc>
            <a:spcBef>
              <a:spcPct val="0"/>
            </a:spcBef>
            <a:spcAft>
              <a:spcPct val="35000"/>
            </a:spcAft>
            <a:buNone/>
          </a:pPr>
          <a:r>
            <a:rPr lang="hr-HR" sz="2800" i="1" u="sng" kern="1200"/>
            <a:t>temeljem članka 25. Uredbe o općem skupnom izuzeću</a:t>
          </a:r>
          <a:endParaRPr lang="en-US" sz="2800" kern="1200"/>
        </a:p>
      </dsp:txBody>
      <dsp:txXfrm rot="10800000">
        <a:off x="0" y="282"/>
        <a:ext cx="10694325" cy="18948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6573D-7108-4083-B952-2B073C945C02}"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E51E4-4F99-4F19-BE74-42119CB9A107}" type="slidenum">
              <a:rPr lang="en-US" smtClean="0"/>
              <a:t>‹#›</a:t>
            </a:fld>
            <a:endParaRPr lang="en-US"/>
          </a:p>
        </p:txBody>
      </p:sp>
    </p:spTree>
    <p:extLst>
      <p:ext uri="{BB962C8B-B14F-4D97-AF65-F5344CB8AC3E}">
        <p14:creationId xmlns:p14="http://schemas.microsoft.com/office/powerpoint/2010/main" val="18959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a:t>
            </a:fld>
            <a:endParaRPr lang="en-US"/>
          </a:p>
        </p:txBody>
      </p:sp>
    </p:spTree>
    <p:extLst>
      <p:ext uri="{BB962C8B-B14F-4D97-AF65-F5344CB8AC3E}">
        <p14:creationId xmlns:p14="http://schemas.microsoft.com/office/powerpoint/2010/main" val="143080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A7E-2A18-B02F-557A-26837C672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ECEF4-9995-8492-167C-30C480B5D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A6DBC-94F1-B37C-5BBA-45793FFAAF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1C997F-7599-7AAB-43C4-61DC2C214D06}"/>
              </a:ext>
            </a:extLst>
          </p:cNvPr>
          <p:cNvSpPr>
            <a:spLocks noGrp="1"/>
          </p:cNvSpPr>
          <p:nvPr>
            <p:ph type="sldNum" sz="quarter" idx="5"/>
          </p:nvPr>
        </p:nvSpPr>
        <p:spPr/>
        <p:txBody>
          <a:bodyPr/>
          <a:lstStyle/>
          <a:p>
            <a:fld id="{239E51E4-4F99-4F19-BE74-42119CB9A107}" type="slidenum">
              <a:rPr lang="en-US" smtClean="0"/>
              <a:t>10</a:t>
            </a:fld>
            <a:endParaRPr lang="en-US"/>
          </a:p>
        </p:txBody>
      </p:sp>
    </p:spTree>
    <p:extLst>
      <p:ext uri="{BB962C8B-B14F-4D97-AF65-F5344CB8AC3E}">
        <p14:creationId xmlns:p14="http://schemas.microsoft.com/office/powerpoint/2010/main" val="68898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12</a:t>
            </a:fld>
            <a:endParaRPr lang="en-US"/>
          </a:p>
        </p:txBody>
      </p:sp>
    </p:spTree>
    <p:extLst>
      <p:ext uri="{BB962C8B-B14F-4D97-AF65-F5344CB8AC3E}">
        <p14:creationId xmlns:p14="http://schemas.microsoft.com/office/powerpoint/2010/main" val="48307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13</a:t>
            </a:fld>
            <a:endParaRPr lang="en-US"/>
          </a:p>
        </p:txBody>
      </p:sp>
    </p:spTree>
    <p:extLst>
      <p:ext uri="{BB962C8B-B14F-4D97-AF65-F5344CB8AC3E}">
        <p14:creationId xmlns:p14="http://schemas.microsoft.com/office/powerpoint/2010/main" val="1520430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14</a:t>
            </a:fld>
            <a:endParaRPr lang="en-US"/>
          </a:p>
        </p:txBody>
      </p:sp>
    </p:spTree>
    <p:extLst>
      <p:ext uri="{BB962C8B-B14F-4D97-AF65-F5344CB8AC3E}">
        <p14:creationId xmlns:p14="http://schemas.microsoft.com/office/powerpoint/2010/main" val="828077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DB677-F26A-41EE-FFF5-C09C3E412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CF4D3-88F8-80EC-8C5D-853E2C000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D9B45-0226-E629-09CD-F918C709BF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FAB0A6-EE51-F623-F52A-AB3BD7518E40}"/>
              </a:ext>
            </a:extLst>
          </p:cNvPr>
          <p:cNvSpPr>
            <a:spLocks noGrp="1"/>
          </p:cNvSpPr>
          <p:nvPr>
            <p:ph type="sldNum" sz="quarter" idx="5"/>
          </p:nvPr>
        </p:nvSpPr>
        <p:spPr/>
        <p:txBody>
          <a:bodyPr/>
          <a:lstStyle/>
          <a:p>
            <a:fld id="{239E51E4-4F99-4F19-BE74-42119CB9A107}" type="slidenum">
              <a:rPr lang="en-US" smtClean="0"/>
              <a:t>15</a:t>
            </a:fld>
            <a:endParaRPr lang="en-US"/>
          </a:p>
        </p:txBody>
      </p:sp>
    </p:spTree>
    <p:extLst>
      <p:ext uri="{BB962C8B-B14F-4D97-AF65-F5344CB8AC3E}">
        <p14:creationId xmlns:p14="http://schemas.microsoft.com/office/powerpoint/2010/main" val="3769499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16</a:t>
            </a:fld>
            <a:endParaRPr lang="en-US"/>
          </a:p>
        </p:txBody>
      </p:sp>
    </p:spTree>
    <p:extLst>
      <p:ext uri="{BB962C8B-B14F-4D97-AF65-F5344CB8AC3E}">
        <p14:creationId xmlns:p14="http://schemas.microsoft.com/office/powerpoint/2010/main" val="1044837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17</a:t>
            </a:fld>
            <a:endParaRPr lang="en-US"/>
          </a:p>
        </p:txBody>
      </p:sp>
    </p:spTree>
    <p:extLst>
      <p:ext uri="{BB962C8B-B14F-4D97-AF65-F5344CB8AC3E}">
        <p14:creationId xmlns:p14="http://schemas.microsoft.com/office/powerpoint/2010/main" val="49083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8C9FE-00F8-3E13-1F6E-778244867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28422-0FD8-0ABC-BF20-ED8EB6753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C0D3B-740A-0E99-C069-DFF602B875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13DCA2-9841-BA90-E017-1F52C39E4F29}"/>
              </a:ext>
            </a:extLst>
          </p:cNvPr>
          <p:cNvSpPr>
            <a:spLocks noGrp="1"/>
          </p:cNvSpPr>
          <p:nvPr>
            <p:ph type="sldNum" sz="quarter" idx="5"/>
          </p:nvPr>
        </p:nvSpPr>
        <p:spPr/>
        <p:txBody>
          <a:bodyPr/>
          <a:lstStyle/>
          <a:p>
            <a:fld id="{239E51E4-4F99-4F19-BE74-42119CB9A107}" type="slidenum">
              <a:rPr lang="en-US" smtClean="0"/>
              <a:t>18</a:t>
            </a:fld>
            <a:endParaRPr lang="en-US"/>
          </a:p>
        </p:txBody>
      </p:sp>
    </p:spTree>
    <p:extLst>
      <p:ext uri="{BB962C8B-B14F-4D97-AF65-F5344CB8AC3E}">
        <p14:creationId xmlns:p14="http://schemas.microsoft.com/office/powerpoint/2010/main" val="143923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19</a:t>
            </a:fld>
            <a:endParaRPr lang="en-US"/>
          </a:p>
        </p:txBody>
      </p:sp>
    </p:spTree>
    <p:extLst>
      <p:ext uri="{BB962C8B-B14F-4D97-AF65-F5344CB8AC3E}">
        <p14:creationId xmlns:p14="http://schemas.microsoft.com/office/powerpoint/2010/main" val="405169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20</a:t>
            </a:fld>
            <a:endParaRPr lang="en-US"/>
          </a:p>
        </p:txBody>
      </p:sp>
    </p:spTree>
    <p:extLst>
      <p:ext uri="{BB962C8B-B14F-4D97-AF65-F5344CB8AC3E}">
        <p14:creationId xmlns:p14="http://schemas.microsoft.com/office/powerpoint/2010/main" val="372634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2</a:t>
            </a:fld>
            <a:endParaRPr lang="en-US"/>
          </a:p>
        </p:txBody>
      </p:sp>
    </p:spTree>
    <p:extLst>
      <p:ext uri="{BB962C8B-B14F-4D97-AF65-F5344CB8AC3E}">
        <p14:creationId xmlns:p14="http://schemas.microsoft.com/office/powerpoint/2010/main" val="225354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21</a:t>
            </a:fld>
            <a:endParaRPr lang="en-US"/>
          </a:p>
        </p:txBody>
      </p:sp>
    </p:spTree>
    <p:extLst>
      <p:ext uri="{BB962C8B-B14F-4D97-AF65-F5344CB8AC3E}">
        <p14:creationId xmlns:p14="http://schemas.microsoft.com/office/powerpoint/2010/main" val="3281823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8E4D2-71CB-70DE-8445-507455356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D4A40-22A6-CE18-AAC9-A413A113D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28974-D4EE-CE5C-3A32-45EED7245E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E61C21-7B14-FB78-7ABE-FF989B5B4803}"/>
              </a:ext>
            </a:extLst>
          </p:cNvPr>
          <p:cNvSpPr>
            <a:spLocks noGrp="1"/>
          </p:cNvSpPr>
          <p:nvPr>
            <p:ph type="sldNum" sz="quarter" idx="5"/>
          </p:nvPr>
        </p:nvSpPr>
        <p:spPr/>
        <p:txBody>
          <a:bodyPr/>
          <a:lstStyle/>
          <a:p>
            <a:fld id="{239E51E4-4F99-4F19-BE74-42119CB9A107}" type="slidenum">
              <a:rPr lang="en-US" smtClean="0"/>
              <a:t>22</a:t>
            </a:fld>
            <a:endParaRPr lang="en-US"/>
          </a:p>
        </p:txBody>
      </p:sp>
    </p:spTree>
    <p:extLst>
      <p:ext uri="{BB962C8B-B14F-4D97-AF65-F5344CB8AC3E}">
        <p14:creationId xmlns:p14="http://schemas.microsoft.com/office/powerpoint/2010/main" val="862065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39BAF-59EB-2100-B3C8-344AA6C35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AE7BD-9435-403F-CF75-BF03A3F8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B9EF4-5EA3-0056-F716-90D87AD430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0F5303-B638-2D27-4C45-0A4ADB31B722}"/>
              </a:ext>
            </a:extLst>
          </p:cNvPr>
          <p:cNvSpPr>
            <a:spLocks noGrp="1"/>
          </p:cNvSpPr>
          <p:nvPr>
            <p:ph type="sldNum" sz="quarter" idx="5"/>
          </p:nvPr>
        </p:nvSpPr>
        <p:spPr/>
        <p:txBody>
          <a:bodyPr/>
          <a:lstStyle/>
          <a:p>
            <a:fld id="{239E51E4-4F99-4F19-BE74-42119CB9A107}" type="slidenum">
              <a:rPr lang="en-US" smtClean="0"/>
              <a:t>23</a:t>
            </a:fld>
            <a:endParaRPr lang="en-US"/>
          </a:p>
        </p:txBody>
      </p:sp>
    </p:spTree>
    <p:extLst>
      <p:ext uri="{BB962C8B-B14F-4D97-AF65-F5344CB8AC3E}">
        <p14:creationId xmlns:p14="http://schemas.microsoft.com/office/powerpoint/2010/main" val="1257067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24</a:t>
            </a:fld>
            <a:endParaRPr lang="en-US"/>
          </a:p>
        </p:txBody>
      </p:sp>
    </p:spTree>
    <p:extLst>
      <p:ext uri="{BB962C8B-B14F-4D97-AF65-F5344CB8AC3E}">
        <p14:creationId xmlns:p14="http://schemas.microsoft.com/office/powerpoint/2010/main" val="1926115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8D9A-A556-5F90-B8E8-8C0C3405F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7137E5-4E60-6565-968E-E21CC9CA3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95B55-10A2-F0C2-F34B-70BBE98695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8AC17C-6453-A5AF-8628-11E97BB54C96}"/>
              </a:ext>
            </a:extLst>
          </p:cNvPr>
          <p:cNvSpPr>
            <a:spLocks noGrp="1"/>
          </p:cNvSpPr>
          <p:nvPr>
            <p:ph type="sldNum" sz="quarter" idx="5"/>
          </p:nvPr>
        </p:nvSpPr>
        <p:spPr/>
        <p:txBody>
          <a:bodyPr/>
          <a:lstStyle/>
          <a:p>
            <a:fld id="{239E51E4-4F99-4F19-BE74-42119CB9A107}" type="slidenum">
              <a:rPr lang="en-US" smtClean="0"/>
              <a:t>25</a:t>
            </a:fld>
            <a:endParaRPr lang="en-US"/>
          </a:p>
        </p:txBody>
      </p:sp>
    </p:spTree>
    <p:extLst>
      <p:ext uri="{BB962C8B-B14F-4D97-AF65-F5344CB8AC3E}">
        <p14:creationId xmlns:p14="http://schemas.microsoft.com/office/powerpoint/2010/main" val="2133570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BF06F-3C16-2C5D-BD44-10FC2BFCD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3E2A5-F68C-01FD-8010-8B35B66DEE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FABB6-E3B0-61CA-62C7-FC360059C0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C46999-2560-292D-62B7-24B7ECB6C159}"/>
              </a:ext>
            </a:extLst>
          </p:cNvPr>
          <p:cNvSpPr>
            <a:spLocks noGrp="1"/>
          </p:cNvSpPr>
          <p:nvPr>
            <p:ph type="sldNum" sz="quarter" idx="5"/>
          </p:nvPr>
        </p:nvSpPr>
        <p:spPr/>
        <p:txBody>
          <a:bodyPr/>
          <a:lstStyle/>
          <a:p>
            <a:fld id="{239E51E4-4F99-4F19-BE74-42119CB9A107}" type="slidenum">
              <a:rPr lang="en-US" smtClean="0"/>
              <a:t>26</a:t>
            </a:fld>
            <a:endParaRPr lang="en-US"/>
          </a:p>
        </p:txBody>
      </p:sp>
    </p:spTree>
    <p:extLst>
      <p:ext uri="{BB962C8B-B14F-4D97-AF65-F5344CB8AC3E}">
        <p14:creationId xmlns:p14="http://schemas.microsoft.com/office/powerpoint/2010/main" val="3483070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E5788-E70E-C8BE-1B04-89260D691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8DA6E-4A1E-3B65-ADF4-389B8BB62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F74AB-AF90-5F58-24AC-7603EAC515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86627E-708F-FAD1-FEAA-AC372693789F}"/>
              </a:ext>
            </a:extLst>
          </p:cNvPr>
          <p:cNvSpPr>
            <a:spLocks noGrp="1"/>
          </p:cNvSpPr>
          <p:nvPr>
            <p:ph type="sldNum" sz="quarter" idx="5"/>
          </p:nvPr>
        </p:nvSpPr>
        <p:spPr/>
        <p:txBody>
          <a:bodyPr/>
          <a:lstStyle/>
          <a:p>
            <a:fld id="{239E51E4-4F99-4F19-BE74-42119CB9A107}" type="slidenum">
              <a:rPr lang="en-US" smtClean="0"/>
              <a:t>27</a:t>
            </a:fld>
            <a:endParaRPr lang="en-US"/>
          </a:p>
        </p:txBody>
      </p:sp>
    </p:spTree>
    <p:extLst>
      <p:ext uri="{BB962C8B-B14F-4D97-AF65-F5344CB8AC3E}">
        <p14:creationId xmlns:p14="http://schemas.microsoft.com/office/powerpoint/2010/main" val="1514157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E6F01-8733-8279-B680-43F36779A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4E3FC-C65C-0FCF-5F21-9C25987AD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8B385-3D36-7881-FEBF-BA987AE94A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0C69B-7666-FAC4-5A4B-8FA47D2FF0C6}"/>
              </a:ext>
            </a:extLst>
          </p:cNvPr>
          <p:cNvSpPr>
            <a:spLocks noGrp="1"/>
          </p:cNvSpPr>
          <p:nvPr>
            <p:ph type="sldNum" sz="quarter" idx="5"/>
          </p:nvPr>
        </p:nvSpPr>
        <p:spPr/>
        <p:txBody>
          <a:bodyPr/>
          <a:lstStyle/>
          <a:p>
            <a:fld id="{239E51E4-4F99-4F19-BE74-42119CB9A107}" type="slidenum">
              <a:rPr lang="en-US" smtClean="0"/>
              <a:t>28</a:t>
            </a:fld>
            <a:endParaRPr lang="en-US"/>
          </a:p>
        </p:txBody>
      </p:sp>
    </p:spTree>
    <p:extLst>
      <p:ext uri="{BB962C8B-B14F-4D97-AF65-F5344CB8AC3E}">
        <p14:creationId xmlns:p14="http://schemas.microsoft.com/office/powerpoint/2010/main" val="1320495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29</a:t>
            </a:fld>
            <a:endParaRPr lang="en-US"/>
          </a:p>
        </p:txBody>
      </p:sp>
    </p:spTree>
    <p:extLst>
      <p:ext uri="{BB962C8B-B14F-4D97-AF65-F5344CB8AC3E}">
        <p14:creationId xmlns:p14="http://schemas.microsoft.com/office/powerpoint/2010/main" val="3387858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4417E-5FEA-3DCE-A72A-4EB51BE73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7D6F5-C67C-7474-9FA9-ABF6387BA2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46493-15F0-8454-F596-42CFD70874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419659-E5E9-D300-ECEB-213B53019CCC}"/>
              </a:ext>
            </a:extLst>
          </p:cNvPr>
          <p:cNvSpPr>
            <a:spLocks noGrp="1"/>
          </p:cNvSpPr>
          <p:nvPr>
            <p:ph type="sldNum" sz="quarter" idx="5"/>
          </p:nvPr>
        </p:nvSpPr>
        <p:spPr/>
        <p:txBody>
          <a:bodyPr/>
          <a:lstStyle/>
          <a:p>
            <a:fld id="{239E51E4-4F99-4F19-BE74-42119CB9A107}" type="slidenum">
              <a:rPr lang="en-US" smtClean="0"/>
              <a:t>30</a:t>
            </a:fld>
            <a:endParaRPr lang="en-US"/>
          </a:p>
        </p:txBody>
      </p:sp>
    </p:spTree>
    <p:extLst>
      <p:ext uri="{BB962C8B-B14F-4D97-AF65-F5344CB8AC3E}">
        <p14:creationId xmlns:p14="http://schemas.microsoft.com/office/powerpoint/2010/main" val="233385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3</a:t>
            </a:fld>
            <a:endParaRPr lang="en-US"/>
          </a:p>
        </p:txBody>
      </p:sp>
    </p:spTree>
    <p:extLst>
      <p:ext uri="{BB962C8B-B14F-4D97-AF65-F5344CB8AC3E}">
        <p14:creationId xmlns:p14="http://schemas.microsoft.com/office/powerpoint/2010/main" val="481612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31</a:t>
            </a:fld>
            <a:endParaRPr lang="en-US"/>
          </a:p>
        </p:txBody>
      </p:sp>
    </p:spTree>
    <p:extLst>
      <p:ext uri="{BB962C8B-B14F-4D97-AF65-F5344CB8AC3E}">
        <p14:creationId xmlns:p14="http://schemas.microsoft.com/office/powerpoint/2010/main" val="1803068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BA6D5-0078-9056-30FE-58A7DD8AB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A0303-FA98-4E67-F332-FA859B307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ED763-AD24-FCD4-AD44-0B9354E3A577}"/>
              </a:ext>
            </a:extLst>
          </p:cNvPr>
          <p:cNvSpPr>
            <a:spLocks noGrp="1"/>
          </p:cNvSpPr>
          <p:nvPr>
            <p:ph type="body" idx="1"/>
          </p:nvPr>
        </p:nvSpPr>
        <p:spPr/>
        <p:txBody>
          <a:bodyPr/>
          <a:lstStyle/>
          <a:p>
            <a:endParaRPr lang="hr-HR"/>
          </a:p>
        </p:txBody>
      </p:sp>
      <p:sp>
        <p:nvSpPr>
          <p:cNvPr id="4" name="Slide Number Placeholder 3">
            <a:extLst>
              <a:ext uri="{FF2B5EF4-FFF2-40B4-BE49-F238E27FC236}">
                <a16:creationId xmlns:a16="http://schemas.microsoft.com/office/drawing/2014/main" id="{316A67F6-E6A1-669B-BB0E-AA86ADB6625C}"/>
              </a:ext>
            </a:extLst>
          </p:cNvPr>
          <p:cNvSpPr>
            <a:spLocks noGrp="1"/>
          </p:cNvSpPr>
          <p:nvPr>
            <p:ph type="sldNum" sz="quarter" idx="5"/>
          </p:nvPr>
        </p:nvSpPr>
        <p:spPr/>
        <p:txBody>
          <a:bodyPr/>
          <a:lstStyle/>
          <a:p>
            <a:fld id="{239E51E4-4F99-4F19-BE74-42119CB9A107}" type="slidenum">
              <a:rPr lang="en-US" smtClean="0"/>
              <a:t>32</a:t>
            </a:fld>
            <a:endParaRPr lang="en-US"/>
          </a:p>
        </p:txBody>
      </p:sp>
    </p:spTree>
    <p:extLst>
      <p:ext uri="{BB962C8B-B14F-4D97-AF65-F5344CB8AC3E}">
        <p14:creationId xmlns:p14="http://schemas.microsoft.com/office/powerpoint/2010/main" val="2179928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21A4D-98E0-F550-4EF9-2C0D50257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59405-44C1-C516-B6DE-56932CBF5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68A22-5E56-4C2F-AF88-6696F0AE1CFB}"/>
              </a:ext>
            </a:extLst>
          </p:cNvPr>
          <p:cNvSpPr>
            <a:spLocks noGrp="1"/>
          </p:cNvSpPr>
          <p:nvPr>
            <p:ph type="body" idx="1"/>
          </p:nvPr>
        </p:nvSpPr>
        <p:spPr/>
        <p:txBody>
          <a:bodyPr/>
          <a:lstStyle/>
          <a:p>
            <a:endParaRPr lang="hr-HR"/>
          </a:p>
        </p:txBody>
      </p:sp>
      <p:sp>
        <p:nvSpPr>
          <p:cNvPr id="4" name="Slide Number Placeholder 3">
            <a:extLst>
              <a:ext uri="{FF2B5EF4-FFF2-40B4-BE49-F238E27FC236}">
                <a16:creationId xmlns:a16="http://schemas.microsoft.com/office/drawing/2014/main" id="{9E5F8D17-43B4-BEAF-C763-31B733DE0BA6}"/>
              </a:ext>
            </a:extLst>
          </p:cNvPr>
          <p:cNvSpPr>
            <a:spLocks noGrp="1"/>
          </p:cNvSpPr>
          <p:nvPr>
            <p:ph type="sldNum" sz="quarter" idx="5"/>
          </p:nvPr>
        </p:nvSpPr>
        <p:spPr/>
        <p:txBody>
          <a:bodyPr/>
          <a:lstStyle/>
          <a:p>
            <a:fld id="{239E51E4-4F99-4F19-BE74-42119CB9A107}" type="slidenum">
              <a:rPr lang="en-US" smtClean="0"/>
              <a:t>33</a:t>
            </a:fld>
            <a:endParaRPr lang="en-US"/>
          </a:p>
        </p:txBody>
      </p:sp>
    </p:spTree>
    <p:extLst>
      <p:ext uri="{BB962C8B-B14F-4D97-AF65-F5344CB8AC3E}">
        <p14:creationId xmlns:p14="http://schemas.microsoft.com/office/powerpoint/2010/main" val="1991205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7BA07-B568-D58B-3169-85A370D79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A953F-84C4-B7A9-D17D-2691DC714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283FC-7A8F-6ACD-AE63-0ECD3DDA4692}"/>
              </a:ext>
            </a:extLst>
          </p:cNvPr>
          <p:cNvSpPr>
            <a:spLocks noGrp="1"/>
          </p:cNvSpPr>
          <p:nvPr>
            <p:ph type="body" idx="1"/>
          </p:nvPr>
        </p:nvSpPr>
        <p:spPr/>
        <p:txBody>
          <a:bodyPr/>
          <a:lstStyle/>
          <a:p>
            <a:endParaRPr lang="hr-HR"/>
          </a:p>
        </p:txBody>
      </p:sp>
      <p:sp>
        <p:nvSpPr>
          <p:cNvPr id="4" name="Slide Number Placeholder 3">
            <a:extLst>
              <a:ext uri="{FF2B5EF4-FFF2-40B4-BE49-F238E27FC236}">
                <a16:creationId xmlns:a16="http://schemas.microsoft.com/office/drawing/2014/main" id="{59AC9C60-180C-9CE8-6043-239CD49DA78A}"/>
              </a:ext>
            </a:extLst>
          </p:cNvPr>
          <p:cNvSpPr>
            <a:spLocks noGrp="1"/>
          </p:cNvSpPr>
          <p:nvPr>
            <p:ph type="sldNum" sz="quarter" idx="5"/>
          </p:nvPr>
        </p:nvSpPr>
        <p:spPr/>
        <p:txBody>
          <a:bodyPr/>
          <a:lstStyle/>
          <a:p>
            <a:fld id="{239E51E4-4F99-4F19-BE74-42119CB9A107}" type="slidenum">
              <a:rPr lang="en-US" smtClean="0"/>
              <a:t>34</a:t>
            </a:fld>
            <a:endParaRPr lang="en-US"/>
          </a:p>
        </p:txBody>
      </p:sp>
    </p:spTree>
    <p:extLst>
      <p:ext uri="{BB962C8B-B14F-4D97-AF65-F5344CB8AC3E}">
        <p14:creationId xmlns:p14="http://schemas.microsoft.com/office/powerpoint/2010/main" val="4133181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35</a:t>
            </a:fld>
            <a:endParaRPr lang="en-US"/>
          </a:p>
        </p:txBody>
      </p:sp>
    </p:spTree>
    <p:extLst>
      <p:ext uri="{BB962C8B-B14F-4D97-AF65-F5344CB8AC3E}">
        <p14:creationId xmlns:p14="http://schemas.microsoft.com/office/powerpoint/2010/main" val="396764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61CE2-8D66-A247-98A0-C54BDE539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CE26F-308E-3F96-2432-080E725D0D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C83A2-F1D8-E7F8-BF7F-CA0C99C4C2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668278-C078-DBE8-71DF-41BB4C54CB4E}"/>
              </a:ext>
            </a:extLst>
          </p:cNvPr>
          <p:cNvSpPr>
            <a:spLocks noGrp="1"/>
          </p:cNvSpPr>
          <p:nvPr>
            <p:ph type="sldNum" sz="quarter" idx="5"/>
          </p:nvPr>
        </p:nvSpPr>
        <p:spPr/>
        <p:txBody>
          <a:bodyPr/>
          <a:lstStyle/>
          <a:p>
            <a:fld id="{239E51E4-4F99-4F19-BE74-42119CB9A107}" type="slidenum">
              <a:rPr lang="en-US" smtClean="0"/>
              <a:t>36</a:t>
            </a:fld>
            <a:endParaRPr lang="en-US"/>
          </a:p>
        </p:txBody>
      </p:sp>
    </p:spTree>
    <p:extLst>
      <p:ext uri="{BB962C8B-B14F-4D97-AF65-F5344CB8AC3E}">
        <p14:creationId xmlns:p14="http://schemas.microsoft.com/office/powerpoint/2010/main" val="572056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37</a:t>
            </a:fld>
            <a:endParaRPr lang="en-US"/>
          </a:p>
        </p:txBody>
      </p:sp>
    </p:spTree>
    <p:extLst>
      <p:ext uri="{BB962C8B-B14F-4D97-AF65-F5344CB8AC3E}">
        <p14:creationId xmlns:p14="http://schemas.microsoft.com/office/powerpoint/2010/main" val="3042546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38</a:t>
            </a:fld>
            <a:endParaRPr lang="en-US"/>
          </a:p>
        </p:txBody>
      </p:sp>
    </p:spTree>
    <p:extLst>
      <p:ext uri="{BB962C8B-B14F-4D97-AF65-F5344CB8AC3E}">
        <p14:creationId xmlns:p14="http://schemas.microsoft.com/office/powerpoint/2010/main" val="2413883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6F95F-1B60-A8B6-A4B1-2C892AA3B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38BF6-0681-E79A-68FF-B7A6340CE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977279-5B78-6298-06FE-194EA99533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D2A260-E119-CBD2-2B5D-619B21BE3FF2}"/>
              </a:ext>
            </a:extLst>
          </p:cNvPr>
          <p:cNvSpPr>
            <a:spLocks noGrp="1"/>
          </p:cNvSpPr>
          <p:nvPr>
            <p:ph type="sldNum" sz="quarter" idx="5"/>
          </p:nvPr>
        </p:nvSpPr>
        <p:spPr/>
        <p:txBody>
          <a:bodyPr/>
          <a:lstStyle/>
          <a:p>
            <a:fld id="{239E51E4-4F99-4F19-BE74-42119CB9A107}" type="slidenum">
              <a:rPr lang="en-US" smtClean="0"/>
              <a:t>39</a:t>
            </a:fld>
            <a:endParaRPr lang="en-US"/>
          </a:p>
        </p:txBody>
      </p:sp>
    </p:spTree>
    <p:extLst>
      <p:ext uri="{BB962C8B-B14F-4D97-AF65-F5344CB8AC3E}">
        <p14:creationId xmlns:p14="http://schemas.microsoft.com/office/powerpoint/2010/main" val="2075428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06D6-CBED-6C05-263F-B314B3EBED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88616-9615-72E2-1E03-DD885D1A1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F69F8-EF9D-52A5-1FDC-1122BA844B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2F2185-0DDE-F170-9E34-7823447EA882}"/>
              </a:ext>
            </a:extLst>
          </p:cNvPr>
          <p:cNvSpPr>
            <a:spLocks noGrp="1"/>
          </p:cNvSpPr>
          <p:nvPr>
            <p:ph type="sldNum" sz="quarter" idx="5"/>
          </p:nvPr>
        </p:nvSpPr>
        <p:spPr/>
        <p:txBody>
          <a:bodyPr/>
          <a:lstStyle/>
          <a:p>
            <a:fld id="{239E51E4-4F99-4F19-BE74-42119CB9A107}" type="slidenum">
              <a:rPr lang="en-US" smtClean="0"/>
              <a:t>40</a:t>
            </a:fld>
            <a:endParaRPr lang="en-US"/>
          </a:p>
        </p:txBody>
      </p:sp>
    </p:spTree>
    <p:extLst>
      <p:ext uri="{BB962C8B-B14F-4D97-AF65-F5344CB8AC3E}">
        <p14:creationId xmlns:p14="http://schemas.microsoft.com/office/powerpoint/2010/main" val="212402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4</a:t>
            </a:fld>
            <a:endParaRPr lang="en-US"/>
          </a:p>
        </p:txBody>
      </p:sp>
    </p:spTree>
    <p:extLst>
      <p:ext uri="{BB962C8B-B14F-4D97-AF65-F5344CB8AC3E}">
        <p14:creationId xmlns:p14="http://schemas.microsoft.com/office/powerpoint/2010/main" val="2356522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B105F-2F00-F7DD-02C7-BEC10B3C2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05452-6B1F-B18C-40EA-4F7501644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CB468-8A77-5455-4122-124CB00344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7F5192-7833-E381-84E7-F4405D641204}"/>
              </a:ext>
            </a:extLst>
          </p:cNvPr>
          <p:cNvSpPr>
            <a:spLocks noGrp="1"/>
          </p:cNvSpPr>
          <p:nvPr>
            <p:ph type="sldNum" sz="quarter" idx="5"/>
          </p:nvPr>
        </p:nvSpPr>
        <p:spPr/>
        <p:txBody>
          <a:bodyPr/>
          <a:lstStyle/>
          <a:p>
            <a:fld id="{239E51E4-4F99-4F19-BE74-42119CB9A107}" type="slidenum">
              <a:rPr lang="en-US" smtClean="0"/>
              <a:t>41</a:t>
            </a:fld>
            <a:endParaRPr lang="en-US"/>
          </a:p>
        </p:txBody>
      </p:sp>
    </p:spTree>
    <p:extLst>
      <p:ext uri="{BB962C8B-B14F-4D97-AF65-F5344CB8AC3E}">
        <p14:creationId xmlns:p14="http://schemas.microsoft.com/office/powerpoint/2010/main" val="3728953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42</a:t>
            </a:fld>
            <a:endParaRPr lang="en-US"/>
          </a:p>
        </p:txBody>
      </p:sp>
    </p:spTree>
    <p:extLst>
      <p:ext uri="{BB962C8B-B14F-4D97-AF65-F5344CB8AC3E}">
        <p14:creationId xmlns:p14="http://schemas.microsoft.com/office/powerpoint/2010/main" val="494905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AC552-88D3-AA8A-572E-353F86EA2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73609-4E51-666F-6EC5-5B6565F93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A42DEE-DB97-4808-DAF8-22B99998DBE8}"/>
              </a:ext>
            </a:extLst>
          </p:cNvPr>
          <p:cNvSpPr>
            <a:spLocks noGrp="1"/>
          </p:cNvSpPr>
          <p:nvPr>
            <p:ph type="body" idx="1"/>
          </p:nvPr>
        </p:nvSpPr>
        <p:spPr/>
        <p:txBody>
          <a:bodyPr/>
          <a:lstStyle/>
          <a:p>
            <a:pPr>
              <a:lnSpc>
                <a:spcPct val="107000"/>
              </a:lnSpc>
              <a:spcAft>
                <a:spcPts val="800"/>
              </a:spcAft>
            </a:pPr>
            <a:endParaRPr lang="hr-HR"/>
          </a:p>
        </p:txBody>
      </p:sp>
      <p:sp>
        <p:nvSpPr>
          <p:cNvPr id="4" name="Slide Number Placeholder 3">
            <a:extLst>
              <a:ext uri="{FF2B5EF4-FFF2-40B4-BE49-F238E27FC236}">
                <a16:creationId xmlns:a16="http://schemas.microsoft.com/office/drawing/2014/main" id="{69B0C18F-3693-0206-054E-1B44EA167C18}"/>
              </a:ext>
            </a:extLst>
          </p:cNvPr>
          <p:cNvSpPr>
            <a:spLocks noGrp="1"/>
          </p:cNvSpPr>
          <p:nvPr>
            <p:ph type="sldNum" sz="quarter" idx="5"/>
          </p:nvPr>
        </p:nvSpPr>
        <p:spPr/>
        <p:txBody>
          <a:bodyPr/>
          <a:lstStyle/>
          <a:p>
            <a:fld id="{239E51E4-4F99-4F19-BE74-42119CB9A107}" type="slidenum">
              <a:rPr lang="en-US" smtClean="0"/>
              <a:t>43</a:t>
            </a:fld>
            <a:endParaRPr lang="en-US"/>
          </a:p>
        </p:txBody>
      </p:sp>
    </p:spTree>
    <p:extLst>
      <p:ext uri="{BB962C8B-B14F-4D97-AF65-F5344CB8AC3E}">
        <p14:creationId xmlns:p14="http://schemas.microsoft.com/office/powerpoint/2010/main" val="4197596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4D740-B5FE-EB99-B760-AB12D8175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DA435-E954-4BCF-D127-E981D5B93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46690-400E-75EE-399C-2CA9AEC91454}"/>
              </a:ext>
            </a:extLst>
          </p:cNvPr>
          <p:cNvSpPr>
            <a:spLocks noGrp="1"/>
          </p:cNvSpPr>
          <p:nvPr>
            <p:ph type="body" idx="1"/>
          </p:nvPr>
        </p:nvSpPr>
        <p:spPr/>
        <p:txBody>
          <a:bodyPr/>
          <a:lstStyle/>
          <a:p>
            <a:pPr>
              <a:lnSpc>
                <a:spcPct val="107000"/>
              </a:lnSpc>
              <a:spcAft>
                <a:spcPts val="800"/>
              </a:spcAft>
            </a:pPr>
            <a:endParaRPr lang="hr-HR"/>
          </a:p>
        </p:txBody>
      </p:sp>
      <p:sp>
        <p:nvSpPr>
          <p:cNvPr id="4" name="Slide Number Placeholder 3">
            <a:extLst>
              <a:ext uri="{FF2B5EF4-FFF2-40B4-BE49-F238E27FC236}">
                <a16:creationId xmlns:a16="http://schemas.microsoft.com/office/drawing/2014/main" id="{2CEB58C8-2FEB-3A86-5502-D20BE89CD5CF}"/>
              </a:ext>
            </a:extLst>
          </p:cNvPr>
          <p:cNvSpPr>
            <a:spLocks noGrp="1"/>
          </p:cNvSpPr>
          <p:nvPr>
            <p:ph type="sldNum" sz="quarter" idx="5"/>
          </p:nvPr>
        </p:nvSpPr>
        <p:spPr/>
        <p:txBody>
          <a:bodyPr/>
          <a:lstStyle/>
          <a:p>
            <a:fld id="{239E51E4-4F99-4F19-BE74-42119CB9A107}" type="slidenum">
              <a:rPr lang="en-US" smtClean="0"/>
              <a:t>44</a:t>
            </a:fld>
            <a:endParaRPr lang="en-US"/>
          </a:p>
        </p:txBody>
      </p:sp>
    </p:spTree>
    <p:extLst>
      <p:ext uri="{BB962C8B-B14F-4D97-AF65-F5344CB8AC3E}">
        <p14:creationId xmlns:p14="http://schemas.microsoft.com/office/powerpoint/2010/main" val="2819593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5051" fontAlgn="base">
              <a:spcBef>
                <a:spcPct val="0"/>
              </a:spcBef>
              <a:spcAft>
                <a:spcPct val="0"/>
              </a:spcAft>
              <a:defRPr/>
            </a:pPr>
            <a:fld id="{98E79711-3338-44F4-8574-55E4F3148866}" type="slidenum">
              <a:rPr lang="en-US" altLang="sr-Latn-RS">
                <a:solidFill>
                  <a:prstClr val="black"/>
                </a:solidFill>
                <a:latin typeface="Neo Sans" charset="0"/>
                <a:ea typeface="MS PGothic" pitchFamily="34" charset="-128"/>
              </a:rPr>
              <a:pPr defTabSz="455051" fontAlgn="base">
                <a:spcBef>
                  <a:spcPct val="0"/>
                </a:spcBef>
                <a:spcAft>
                  <a:spcPct val="0"/>
                </a:spcAft>
                <a:defRPr/>
              </a:pPr>
              <a:t>46</a:t>
            </a:fld>
            <a:endParaRPr lang="en-US" altLang="sr-Latn-RS">
              <a:solidFill>
                <a:prstClr val="black"/>
              </a:solidFill>
              <a:latin typeface="Neo Sans" charset="0"/>
              <a:ea typeface="MS PGothic" pitchFamily="34" charset="-128"/>
            </a:endParaRPr>
          </a:p>
        </p:txBody>
      </p:sp>
    </p:spTree>
    <p:extLst>
      <p:ext uri="{BB962C8B-B14F-4D97-AF65-F5344CB8AC3E}">
        <p14:creationId xmlns:p14="http://schemas.microsoft.com/office/powerpoint/2010/main" val="19201401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5051" fontAlgn="base">
              <a:spcBef>
                <a:spcPct val="0"/>
              </a:spcBef>
              <a:spcAft>
                <a:spcPct val="0"/>
              </a:spcAft>
              <a:defRPr/>
            </a:pPr>
            <a:fld id="{98E79711-3338-44F4-8574-55E4F3148866}" type="slidenum">
              <a:rPr lang="en-US" altLang="sr-Latn-RS">
                <a:solidFill>
                  <a:prstClr val="black"/>
                </a:solidFill>
                <a:latin typeface="Neo Sans" charset="0"/>
                <a:ea typeface="MS PGothic" pitchFamily="34" charset="-128"/>
              </a:rPr>
              <a:pPr defTabSz="455051" fontAlgn="base">
                <a:spcBef>
                  <a:spcPct val="0"/>
                </a:spcBef>
                <a:spcAft>
                  <a:spcPct val="0"/>
                </a:spcAft>
                <a:defRPr/>
              </a:pPr>
              <a:t>47</a:t>
            </a:fld>
            <a:endParaRPr lang="en-US" altLang="sr-Latn-RS">
              <a:solidFill>
                <a:prstClr val="black"/>
              </a:solidFill>
              <a:latin typeface="Neo Sans" charset="0"/>
              <a:ea typeface="MS PGothic" pitchFamily="34" charset="-128"/>
            </a:endParaRPr>
          </a:p>
        </p:txBody>
      </p:sp>
    </p:spTree>
    <p:extLst>
      <p:ext uri="{BB962C8B-B14F-4D97-AF65-F5344CB8AC3E}">
        <p14:creationId xmlns:p14="http://schemas.microsoft.com/office/powerpoint/2010/main" val="4225680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5051" fontAlgn="base">
              <a:spcBef>
                <a:spcPct val="0"/>
              </a:spcBef>
              <a:spcAft>
                <a:spcPct val="0"/>
              </a:spcAft>
              <a:defRPr/>
            </a:pPr>
            <a:fld id="{98E79711-3338-44F4-8574-55E4F3148866}" type="slidenum">
              <a:rPr lang="en-US" altLang="sr-Latn-RS">
                <a:solidFill>
                  <a:prstClr val="black"/>
                </a:solidFill>
                <a:latin typeface="Neo Sans" charset="0"/>
                <a:ea typeface="MS PGothic" pitchFamily="34" charset="-128"/>
              </a:rPr>
              <a:pPr defTabSz="455051" fontAlgn="base">
                <a:spcBef>
                  <a:spcPct val="0"/>
                </a:spcBef>
                <a:spcAft>
                  <a:spcPct val="0"/>
                </a:spcAft>
                <a:defRPr/>
              </a:pPr>
              <a:t>48</a:t>
            </a:fld>
            <a:endParaRPr lang="en-US" altLang="sr-Latn-RS">
              <a:solidFill>
                <a:prstClr val="black"/>
              </a:solidFill>
              <a:latin typeface="Neo Sans" charset="0"/>
              <a:ea typeface="MS PGothic" pitchFamily="34" charset="-128"/>
            </a:endParaRPr>
          </a:p>
        </p:txBody>
      </p:sp>
    </p:spTree>
    <p:extLst>
      <p:ext uri="{BB962C8B-B14F-4D97-AF65-F5344CB8AC3E}">
        <p14:creationId xmlns:p14="http://schemas.microsoft.com/office/powerpoint/2010/main" val="2848410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56</a:t>
            </a:fld>
            <a:endParaRPr lang="en-US"/>
          </a:p>
        </p:txBody>
      </p:sp>
    </p:spTree>
    <p:extLst>
      <p:ext uri="{BB962C8B-B14F-4D97-AF65-F5344CB8AC3E}">
        <p14:creationId xmlns:p14="http://schemas.microsoft.com/office/powerpoint/2010/main" val="61283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5</a:t>
            </a:fld>
            <a:endParaRPr lang="en-US"/>
          </a:p>
        </p:txBody>
      </p:sp>
    </p:spTree>
    <p:extLst>
      <p:ext uri="{BB962C8B-B14F-4D97-AF65-F5344CB8AC3E}">
        <p14:creationId xmlns:p14="http://schemas.microsoft.com/office/powerpoint/2010/main" val="327291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6</a:t>
            </a:fld>
            <a:endParaRPr lang="en-US"/>
          </a:p>
        </p:txBody>
      </p:sp>
    </p:spTree>
    <p:extLst>
      <p:ext uri="{BB962C8B-B14F-4D97-AF65-F5344CB8AC3E}">
        <p14:creationId xmlns:p14="http://schemas.microsoft.com/office/powerpoint/2010/main" val="94454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7</a:t>
            </a:fld>
            <a:endParaRPr lang="en-US"/>
          </a:p>
        </p:txBody>
      </p:sp>
    </p:spTree>
    <p:extLst>
      <p:ext uri="{BB962C8B-B14F-4D97-AF65-F5344CB8AC3E}">
        <p14:creationId xmlns:p14="http://schemas.microsoft.com/office/powerpoint/2010/main" val="145947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124A9-6D8B-3A86-A1C3-12C31B8B7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F6F04-EC6A-403A-5DD1-48FA76AEE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87E1C-4355-6DB5-507F-2F7C850438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58D821-0B9B-DDAB-9AA8-5A84A3715D94}"/>
              </a:ext>
            </a:extLst>
          </p:cNvPr>
          <p:cNvSpPr>
            <a:spLocks noGrp="1"/>
          </p:cNvSpPr>
          <p:nvPr>
            <p:ph type="sldNum" sz="quarter" idx="5"/>
          </p:nvPr>
        </p:nvSpPr>
        <p:spPr/>
        <p:txBody>
          <a:bodyPr/>
          <a:lstStyle/>
          <a:p>
            <a:fld id="{239E51E4-4F99-4F19-BE74-42119CB9A107}" type="slidenum">
              <a:rPr lang="en-US" smtClean="0"/>
              <a:t>8</a:t>
            </a:fld>
            <a:endParaRPr lang="en-US"/>
          </a:p>
        </p:txBody>
      </p:sp>
    </p:spTree>
    <p:extLst>
      <p:ext uri="{BB962C8B-B14F-4D97-AF65-F5344CB8AC3E}">
        <p14:creationId xmlns:p14="http://schemas.microsoft.com/office/powerpoint/2010/main" val="76767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A7D19-8145-7C89-69EB-DEE1BD9B3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71B11-09BA-3F74-30FB-361FCC487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456BB-14B2-4A24-70CF-3408EA2EC3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A9C992-BF03-2612-8663-7E5C343A119B}"/>
              </a:ext>
            </a:extLst>
          </p:cNvPr>
          <p:cNvSpPr>
            <a:spLocks noGrp="1"/>
          </p:cNvSpPr>
          <p:nvPr>
            <p:ph type="sldNum" sz="quarter" idx="5"/>
          </p:nvPr>
        </p:nvSpPr>
        <p:spPr/>
        <p:txBody>
          <a:bodyPr/>
          <a:lstStyle/>
          <a:p>
            <a:fld id="{239E51E4-4F99-4F19-BE74-42119CB9A107}" type="slidenum">
              <a:rPr lang="en-US" smtClean="0"/>
              <a:t>9</a:t>
            </a:fld>
            <a:endParaRPr lang="en-US"/>
          </a:p>
        </p:txBody>
      </p:sp>
    </p:spTree>
    <p:extLst>
      <p:ext uri="{BB962C8B-B14F-4D97-AF65-F5344CB8AC3E}">
        <p14:creationId xmlns:p14="http://schemas.microsoft.com/office/powerpoint/2010/main" val="577674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8/28/2025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pic>
        <p:nvPicPr>
          <p:cNvPr id="8" name="Picture 7" descr="A logo with red and grey cubes&#10;&#10;AI-generated content may be incorrect.">
            <a:extLst>
              <a:ext uri="{FF2B5EF4-FFF2-40B4-BE49-F238E27FC236}">
                <a16:creationId xmlns:a16="http://schemas.microsoft.com/office/drawing/2014/main" id="{35FEFD95-97C0-B9FB-70C7-DE3A7D3E91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0182" y="6155386"/>
            <a:ext cx="1158374" cy="579187"/>
          </a:xfrm>
          <a:prstGeom prst="rect">
            <a:avLst/>
          </a:prstGeom>
        </p:spPr>
      </p:pic>
      <p:pic>
        <p:nvPicPr>
          <p:cNvPr id="9" name="Picture 8" descr="Blue text on a black background&#10;&#10;AI-generated content may be incorrect.">
            <a:extLst>
              <a:ext uri="{FF2B5EF4-FFF2-40B4-BE49-F238E27FC236}">
                <a16:creationId xmlns:a16="http://schemas.microsoft.com/office/drawing/2014/main" id="{C8E8BD21-04F6-07F5-2501-3DE6BB108F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spTree>
    <p:extLst>
      <p:ext uri="{BB962C8B-B14F-4D97-AF65-F5344CB8AC3E}">
        <p14:creationId xmlns:p14="http://schemas.microsoft.com/office/powerpoint/2010/main" val="77852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5C12018-AE0B-45B3-8833-1C61B747ADFD}" type="datetime1">
              <a:rPr lang="en-US" smtClean="0"/>
              <a:t>8/28/2025</a:t>
            </a:fld>
            <a:endParaRPr lang="en-US"/>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pic>
        <p:nvPicPr>
          <p:cNvPr id="7" name="Picture 6" descr="Blue text on a black background&#10;&#10;AI-generated content may be incorrect.">
            <a:extLst>
              <a:ext uri="{FF2B5EF4-FFF2-40B4-BE49-F238E27FC236}">
                <a16:creationId xmlns:a16="http://schemas.microsoft.com/office/drawing/2014/main" id="{1F039F83-1AF2-8B73-49C4-FFA6B9C12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pic>
        <p:nvPicPr>
          <p:cNvPr id="8" name="Picture 7" descr="A logo with red and grey cubes&#10;&#10;AI-generated content may be incorrect.">
            <a:extLst>
              <a:ext uri="{FF2B5EF4-FFF2-40B4-BE49-F238E27FC236}">
                <a16:creationId xmlns:a16="http://schemas.microsoft.com/office/drawing/2014/main" id="{CE1F4CD8-5909-4F8E-102F-A9D932EDA0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spTree>
    <p:extLst>
      <p:ext uri="{BB962C8B-B14F-4D97-AF65-F5344CB8AC3E}">
        <p14:creationId xmlns:p14="http://schemas.microsoft.com/office/powerpoint/2010/main" val="13958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C874D72-DF44-407D-AEE5-0273DD00D922}" type="datetime1">
              <a:rPr lang="en-US" smtClean="0"/>
              <a:t>8/28/2025</a:t>
            </a:fld>
            <a:endParaRPr lang="en-US"/>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pic>
        <p:nvPicPr>
          <p:cNvPr id="7" name="Picture 6" descr="Blue text on a black background&#10;&#10;AI-generated content may be incorrect.">
            <a:extLst>
              <a:ext uri="{FF2B5EF4-FFF2-40B4-BE49-F238E27FC236}">
                <a16:creationId xmlns:a16="http://schemas.microsoft.com/office/drawing/2014/main" id="{C30A1C32-8BD7-27A8-CA6E-E81CBB579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pic>
        <p:nvPicPr>
          <p:cNvPr id="8" name="Picture 7" descr="A logo with red and grey cubes&#10;&#10;AI-generated content may be incorrect.">
            <a:extLst>
              <a:ext uri="{FF2B5EF4-FFF2-40B4-BE49-F238E27FC236}">
                <a16:creationId xmlns:a16="http://schemas.microsoft.com/office/drawing/2014/main" id="{54817A00-928C-2352-A822-B61C42C750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spTree>
    <p:extLst>
      <p:ext uri="{BB962C8B-B14F-4D97-AF65-F5344CB8AC3E}">
        <p14:creationId xmlns:p14="http://schemas.microsoft.com/office/powerpoint/2010/main" val="417606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8/28/2025</a:t>
            </a:fld>
            <a:endParaRPr lang="en-US"/>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pic>
        <p:nvPicPr>
          <p:cNvPr id="7" name="Picture 6" descr="A logo with red and grey cubes&#10;&#10;AI-generated content may be incorrect.">
            <a:extLst>
              <a:ext uri="{FF2B5EF4-FFF2-40B4-BE49-F238E27FC236}">
                <a16:creationId xmlns:a16="http://schemas.microsoft.com/office/drawing/2014/main" id="{2589DE7E-858C-3D23-D23D-9B1ACBF648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0182" y="6155386"/>
            <a:ext cx="1158374" cy="579187"/>
          </a:xfrm>
          <a:prstGeom prst="rect">
            <a:avLst/>
          </a:prstGeom>
        </p:spPr>
      </p:pic>
      <p:pic>
        <p:nvPicPr>
          <p:cNvPr id="8" name="Picture 7" descr="Blue text on a black background&#10;&#10;AI-generated content may be incorrect.">
            <a:extLst>
              <a:ext uri="{FF2B5EF4-FFF2-40B4-BE49-F238E27FC236}">
                <a16:creationId xmlns:a16="http://schemas.microsoft.com/office/drawing/2014/main" id="{5EA8817E-810E-5EA0-7F0C-884E6AC7DC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spTree>
    <p:extLst>
      <p:ext uri="{BB962C8B-B14F-4D97-AF65-F5344CB8AC3E}">
        <p14:creationId xmlns:p14="http://schemas.microsoft.com/office/powerpoint/2010/main" val="255784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8/28/2025</a:t>
            </a:fld>
            <a:endParaRPr lang="en-US"/>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pic>
        <p:nvPicPr>
          <p:cNvPr id="7" name="Picture 6" descr="A logo with red and grey cubes&#10;&#10;AI-generated content may be incorrect.">
            <a:extLst>
              <a:ext uri="{FF2B5EF4-FFF2-40B4-BE49-F238E27FC236}">
                <a16:creationId xmlns:a16="http://schemas.microsoft.com/office/drawing/2014/main" id="{3BC6125B-479A-868F-2980-E70CF4EC42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0182" y="6056462"/>
            <a:ext cx="1158374" cy="579187"/>
          </a:xfrm>
          <a:prstGeom prst="rect">
            <a:avLst/>
          </a:prstGeom>
        </p:spPr>
      </p:pic>
      <p:pic>
        <p:nvPicPr>
          <p:cNvPr id="8" name="Picture 7" descr="Blue text on a black background&#10;&#10;AI-generated content may be incorrect.">
            <a:extLst>
              <a:ext uri="{FF2B5EF4-FFF2-40B4-BE49-F238E27FC236}">
                <a16:creationId xmlns:a16="http://schemas.microsoft.com/office/drawing/2014/main" id="{DEB0218F-8C54-2B03-C948-F7F7E63A30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spTree>
    <p:extLst>
      <p:ext uri="{BB962C8B-B14F-4D97-AF65-F5344CB8AC3E}">
        <p14:creationId xmlns:p14="http://schemas.microsoft.com/office/powerpoint/2010/main" val="94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8/28/2025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pic>
        <p:nvPicPr>
          <p:cNvPr id="9" name="Picture 8" descr="Blue text on a black background&#10;&#10;AI-generated content may be incorrect.">
            <a:extLst>
              <a:ext uri="{FF2B5EF4-FFF2-40B4-BE49-F238E27FC236}">
                <a16:creationId xmlns:a16="http://schemas.microsoft.com/office/drawing/2014/main" id="{35373C7A-9896-270A-8EB2-33FA4AB7C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6278" y="6293621"/>
            <a:ext cx="1691844" cy="398507"/>
          </a:xfrm>
          <a:prstGeom prst="rect">
            <a:avLst/>
          </a:prstGeom>
        </p:spPr>
      </p:pic>
    </p:spTree>
    <p:extLst>
      <p:ext uri="{BB962C8B-B14F-4D97-AF65-F5344CB8AC3E}">
        <p14:creationId xmlns:p14="http://schemas.microsoft.com/office/powerpoint/2010/main" val="39186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8/28/2025</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87E7843D-FF13-4365-9478-9625B70A2705}" type="slidenum">
              <a:rPr lang="en-US" smtClean="0"/>
              <a:t>‹#›</a:t>
            </a:fld>
            <a:endParaRPr lang="en-US"/>
          </a:p>
        </p:txBody>
      </p:sp>
      <p:pic>
        <p:nvPicPr>
          <p:cNvPr id="11" name="Picture 10" descr="A logo with red and grey cubes&#10;&#10;AI-generated content may be incorrect.">
            <a:extLst>
              <a:ext uri="{FF2B5EF4-FFF2-40B4-BE49-F238E27FC236}">
                <a16:creationId xmlns:a16="http://schemas.microsoft.com/office/drawing/2014/main" id="{64638084-F27B-9EFB-56F4-9F4AAA56DF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pic>
        <p:nvPicPr>
          <p:cNvPr id="12" name="Picture 11" descr="Blue text on a black background&#10;&#10;AI-generated content may be incorrect.">
            <a:extLst>
              <a:ext uri="{FF2B5EF4-FFF2-40B4-BE49-F238E27FC236}">
                <a16:creationId xmlns:a16="http://schemas.microsoft.com/office/drawing/2014/main" id="{15423A34-FEA4-BFEA-4953-F98D9130B2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spTree>
    <p:extLst>
      <p:ext uri="{BB962C8B-B14F-4D97-AF65-F5344CB8AC3E}">
        <p14:creationId xmlns:p14="http://schemas.microsoft.com/office/powerpoint/2010/main" val="320714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8/28/2025</a:t>
            </a:fld>
            <a:endParaRPr lang="en-US"/>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87E7843D-FF13-4365-9478-9625B70A2705}" type="slidenum">
              <a:rPr lang="en-US" smtClean="0"/>
              <a:t>‹#›</a:t>
            </a:fld>
            <a:endParaRPr lang="en-US"/>
          </a:p>
        </p:txBody>
      </p:sp>
      <p:pic>
        <p:nvPicPr>
          <p:cNvPr id="7" name="Picture 6" descr="Blue text on a black background&#10;&#10;AI-generated content may be incorrect.">
            <a:extLst>
              <a:ext uri="{FF2B5EF4-FFF2-40B4-BE49-F238E27FC236}">
                <a16:creationId xmlns:a16="http://schemas.microsoft.com/office/drawing/2014/main" id="{E207A875-1CE1-0BEB-2AF9-DC42D59D16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pic>
        <p:nvPicPr>
          <p:cNvPr id="8" name="Picture 7" descr="A logo with red and grey cubes&#10;&#10;AI-generated content may be incorrect.">
            <a:extLst>
              <a:ext uri="{FF2B5EF4-FFF2-40B4-BE49-F238E27FC236}">
                <a16:creationId xmlns:a16="http://schemas.microsoft.com/office/drawing/2014/main" id="{203B15F3-716D-BA54-A923-8A681B4760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spTree>
    <p:extLst>
      <p:ext uri="{BB962C8B-B14F-4D97-AF65-F5344CB8AC3E}">
        <p14:creationId xmlns:p14="http://schemas.microsoft.com/office/powerpoint/2010/main" val="41622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8/28/2025</a:t>
            </a:fld>
            <a:endParaRPr lang="en-US"/>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87E7843D-FF13-4365-9478-9625B70A2705}" type="slidenum">
              <a:rPr lang="en-US" smtClean="0"/>
              <a:t>‹#›</a:t>
            </a:fld>
            <a:endParaRPr lang="en-US"/>
          </a:p>
        </p:txBody>
      </p:sp>
      <p:pic>
        <p:nvPicPr>
          <p:cNvPr id="5" name="Picture 4" descr="A logo with red and grey cubes&#10;&#10;AI-generated content may be incorrect.">
            <a:extLst>
              <a:ext uri="{FF2B5EF4-FFF2-40B4-BE49-F238E27FC236}">
                <a16:creationId xmlns:a16="http://schemas.microsoft.com/office/drawing/2014/main" id="{9C2EFEE1-1C3A-2CEC-3460-1A088AB087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pic>
        <p:nvPicPr>
          <p:cNvPr id="6" name="Picture 5" descr="Blue text on a black background&#10;&#10;AI-generated content may be incorrect.">
            <a:extLst>
              <a:ext uri="{FF2B5EF4-FFF2-40B4-BE49-F238E27FC236}">
                <a16:creationId xmlns:a16="http://schemas.microsoft.com/office/drawing/2014/main" id="{99F91736-29F3-22FD-AFE1-E3794C7E7F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spTree>
    <p:extLst>
      <p:ext uri="{BB962C8B-B14F-4D97-AF65-F5344CB8AC3E}">
        <p14:creationId xmlns:p14="http://schemas.microsoft.com/office/powerpoint/2010/main" val="407563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A9184C1-634B-4D2F-90E1-C39B48114444}" type="datetime1">
              <a:rPr lang="en-US" smtClean="0"/>
              <a:t>8/28/2025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pic>
        <p:nvPicPr>
          <p:cNvPr id="8" name="Picture 7" descr="Blue text on a black background&#10;&#10;AI-generated content may be incorrect.">
            <a:extLst>
              <a:ext uri="{FF2B5EF4-FFF2-40B4-BE49-F238E27FC236}">
                <a16:creationId xmlns:a16="http://schemas.microsoft.com/office/drawing/2014/main" id="{19D919B5-B9E0-E86F-4067-05CBEDC48F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spTree>
    <p:extLst>
      <p:ext uri="{BB962C8B-B14F-4D97-AF65-F5344CB8AC3E}">
        <p14:creationId xmlns:p14="http://schemas.microsoft.com/office/powerpoint/2010/main" val="38367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2A4FC1-9CCD-4E4B-AB4D-5CAEC19C950B}" type="datetime1">
              <a:rPr lang="en-US" smtClean="0"/>
              <a:t>8/28/2025</a:t>
            </a:fld>
            <a:endParaRPr lang="en-US"/>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pic>
        <p:nvPicPr>
          <p:cNvPr id="8" name="Picture 7" descr="Blue text on a black background&#10;&#10;AI-generated content may be incorrect.">
            <a:extLst>
              <a:ext uri="{FF2B5EF4-FFF2-40B4-BE49-F238E27FC236}">
                <a16:creationId xmlns:a16="http://schemas.microsoft.com/office/drawing/2014/main" id="{B4FB70A6-15F8-6CF4-969A-7B9444562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pic>
        <p:nvPicPr>
          <p:cNvPr id="9" name="Picture 8" descr="A logo with red and grey cubes&#10;&#10;AI-generated content may be incorrect.">
            <a:extLst>
              <a:ext uri="{FF2B5EF4-FFF2-40B4-BE49-F238E27FC236}">
                <a16:creationId xmlns:a16="http://schemas.microsoft.com/office/drawing/2014/main" id="{CAEAA49A-3AF6-199F-74A7-FECB1A7CDF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spTree>
    <p:extLst>
      <p:ext uri="{BB962C8B-B14F-4D97-AF65-F5344CB8AC3E}">
        <p14:creationId xmlns:p14="http://schemas.microsoft.com/office/powerpoint/2010/main" val="301113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A78304-8938-479D-8111-AA943458A814}" type="datetime1">
              <a:rPr lang="en-US" smtClean="0"/>
              <a:t>8/28/2025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E7843D-FF13-4365-9478-9625B70A2705}" type="slidenum">
              <a:rPr lang="en-US" smtClean="0"/>
              <a:t>‹#›</a:t>
            </a:fld>
            <a:endParaRPr lang="en-US"/>
          </a:p>
        </p:txBody>
      </p:sp>
      <p:pic>
        <p:nvPicPr>
          <p:cNvPr id="7" name="Picture 6" descr="Blue text on a black background&#10;&#10;Description automatically generated">
            <a:extLst>
              <a:ext uri="{FF2B5EF4-FFF2-40B4-BE49-F238E27FC236}">
                <a16:creationId xmlns:a16="http://schemas.microsoft.com/office/drawing/2014/main" id="{C62A4CF9-BC7A-8954-20FB-3C4BE9E4694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89218" y="6296025"/>
            <a:ext cx="1502410" cy="393700"/>
          </a:xfrm>
          <a:prstGeom prst="rect">
            <a:avLst/>
          </a:prstGeom>
          <a:noFill/>
          <a:ln>
            <a:noFill/>
          </a:ln>
        </p:spPr>
      </p:pic>
    </p:spTree>
    <p:extLst>
      <p:ext uri="{BB962C8B-B14F-4D97-AF65-F5344CB8AC3E}">
        <p14:creationId xmlns:p14="http://schemas.microsoft.com/office/powerpoint/2010/main" val="367474254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ufondovi.gov.hr/komunikacija-informiranje-i-vidljivost-eu-projekata-u-razdoblju-2021-2027/"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Network connection abstract against a white background">
            <a:extLst>
              <a:ext uri="{FF2B5EF4-FFF2-40B4-BE49-F238E27FC236}">
                <a16:creationId xmlns:a16="http://schemas.microsoft.com/office/drawing/2014/main" id="{8264B651-0176-3AB5-60AC-906D792C2D1D}"/>
              </a:ext>
            </a:extLst>
          </p:cNvPr>
          <p:cNvPicPr>
            <a:picLocks noChangeAspect="1"/>
          </p:cNvPicPr>
          <p:nvPr/>
        </p:nvPicPr>
        <p:blipFill rotWithShape="1">
          <a:blip r:embed="rId4"/>
          <a:srcRect t="38311" r="-1" b="-1"/>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le 1">
            <a:extLst>
              <a:ext uri="{FF2B5EF4-FFF2-40B4-BE49-F238E27FC236}">
                <a16:creationId xmlns:a16="http://schemas.microsoft.com/office/drawing/2014/main" id="{1BED2F5E-34B0-06F0-9AB9-B5B3A8D30490}"/>
              </a:ext>
            </a:extLst>
          </p:cNvPr>
          <p:cNvSpPr>
            <a:spLocks noGrp="1"/>
          </p:cNvSpPr>
          <p:nvPr>
            <p:ph type="ctrTitle"/>
          </p:nvPr>
        </p:nvSpPr>
        <p:spPr>
          <a:xfrm>
            <a:off x="754887" y="1871434"/>
            <a:ext cx="10407602" cy="2863660"/>
          </a:xfrm>
        </p:spPr>
        <p:txBody>
          <a:bodyPr>
            <a:normAutofit fontScale="90000"/>
          </a:bodyPr>
          <a:lstStyle/>
          <a:p>
            <a:r>
              <a:rPr lang="en-US" sz="4800" b="1" dirty="0">
                <a:solidFill>
                  <a:srgbClr val="002060"/>
                </a:solidFill>
              </a:rPr>
              <a:t>IRI </a:t>
            </a:r>
            <a:r>
              <a:rPr lang="en-US" sz="4800" b="1" dirty="0" err="1">
                <a:solidFill>
                  <a:srgbClr val="002060"/>
                </a:solidFill>
              </a:rPr>
              <a:t>S3</a:t>
            </a:r>
            <a:r>
              <a:rPr lang="en-US" sz="4800" b="1" dirty="0">
                <a:solidFill>
                  <a:srgbClr val="002060"/>
                </a:solidFill>
              </a:rPr>
              <a:t> - </a:t>
            </a:r>
            <a:r>
              <a:rPr lang="en-US" sz="4800" b="1" dirty="0" err="1">
                <a:solidFill>
                  <a:srgbClr val="002060"/>
                </a:solidFill>
              </a:rPr>
              <a:t>Povećanje</a:t>
            </a:r>
            <a:r>
              <a:rPr lang="en-US" sz="4800" b="1" dirty="0">
                <a:solidFill>
                  <a:srgbClr val="002060"/>
                </a:solidFill>
              </a:rPr>
              <a:t> </a:t>
            </a:r>
            <a:r>
              <a:rPr lang="en-US" sz="4800" b="1" dirty="0" err="1">
                <a:solidFill>
                  <a:srgbClr val="002060"/>
                </a:solidFill>
              </a:rPr>
              <a:t>razvoja</a:t>
            </a:r>
            <a:r>
              <a:rPr lang="en-US" sz="4800" b="1" dirty="0">
                <a:solidFill>
                  <a:srgbClr val="002060"/>
                </a:solidFill>
              </a:rPr>
              <a:t> </a:t>
            </a:r>
            <a:r>
              <a:rPr lang="en-US" sz="4800" b="1" dirty="0" err="1">
                <a:solidFill>
                  <a:srgbClr val="002060"/>
                </a:solidFill>
              </a:rPr>
              <a:t>novih</a:t>
            </a:r>
            <a:r>
              <a:rPr lang="en-US" sz="4800" b="1" dirty="0">
                <a:solidFill>
                  <a:srgbClr val="002060"/>
                </a:solidFill>
              </a:rPr>
              <a:t> </a:t>
            </a:r>
            <a:r>
              <a:rPr lang="en-US" sz="4800" b="1" dirty="0" err="1">
                <a:solidFill>
                  <a:srgbClr val="002060"/>
                </a:solidFill>
              </a:rPr>
              <a:t>proizvoda</a:t>
            </a:r>
            <a:r>
              <a:rPr lang="en-US" sz="4800" b="1" dirty="0">
                <a:solidFill>
                  <a:srgbClr val="002060"/>
                </a:solidFill>
              </a:rPr>
              <a:t> </a:t>
            </a:r>
            <a:r>
              <a:rPr lang="en-US" sz="4800" b="1" dirty="0" err="1">
                <a:solidFill>
                  <a:srgbClr val="002060"/>
                </a:solidFill>
              </a:rPr>
              <a:t>i</a:t>
            </a:r>
            <a:r>
              <a:rPr lang="en-US" sz="4800" b="1" dirty="0">
                <a:solidFill>
                  <a:srgbClr val="002060"/>
                </a:solidFill>
              </a:rPr>
              <a:t> </a:t>
            </a:r>
            <a:r>
              <a:rPr lang="en-US" sz="4800" b="1" dirty="0" err="1">
                <a:solidFill>
                  <a:srgbClr val="002060"/>
                </a:solidFill>
              </a:rPr>
              <a:t>usluga</a:t>
            </a:r>
            <a:r>
              <a:rPr lang="en-US" sz="4800" b="1" dirty="0">
                <a:solidFill>
                  <a:srgbClr val="002060"/>
                </a:solidFill>
              </a:rPr>
              <a:t> koji </a:t>
            </a:r>
            <a:r>
              <a:rPr lang="en-US" sz="4800" b="1" dirty="0" err="1">
                <a:solidFill>
                  <a:srgbClr val="002060"/>
                </a:solidFill>
              </a:rPr>
              <a:t>proizlaze</a:t>
            </a:r>
            <a:r>
              <a:rPr lang="en-US" sz="4800" b="1" dirty="0">
                <a:solidFill>
                  <a:srgbClr val="002060"/>
                </a:solidFill>
              </a:rPr>
              <a:t> </a:t>
            </a:r>
            <a:r>
              <a:rPr lang="en-US" sz="4800" b="1" dirty="0" err="1">
                <a:solidFill>
                  <a:srgbClr val="002060"/>
                </a:solidFill>
              </a:rPr>
              <a:t>iz</a:t>
            </a:r>
            <a:r>
              <a:rPr lang="en-US" sz="4800" b="1" dirty="0">
                <a:solidFill>
                  <a:srgbClr val="002060"/>
                </a:solidFill>
              </a:rPr>
              <a:t> </a:t>
            </a:r>
            <a:r>
              <a:rPr lang="en-US" sz="4800" b="1" dirty="0" err="1">
                <a:solidFill>
                  <a:srgbClr val="002060"/>
                </a:solidFill>
              </a:rPr>
              <a:t>aktivnosti</a:t>
            </a:r>
            <a:r>
              <a:rPr lang="en-US" sz="4800" b="1" dirty="0">
                <a:solidFill>
                  <a:srgbClr val="002060"/>
                </a:solidFill>
              </a:rPr>
              <a:t> </a:t>
            </a:r>
            <a:r>
              <a:rPr lang="en-US" sz="4800" b="1" dirty="0" err="1">
                <a:solidFill>
                  <a:srgbClr val="002060"/>
                </a:solidFill>
              </a:rPr>
              <a:t>istraživanja</a:t>
            </a:r>
            <a:r>
              <a:rPr lang="en-US" sz="4800" b="1" dirty="0">
                <a:solidFill>
                  <a:srgbClr val="002060"/>
                </a:solidFill>
              </a:rPr>
              <a:t> </a:t>
            </a:r>
            <a:r>
              <a:rPr lang="en-US" sz="4800" b="1" dirty="0" err="1">
                <a:solidFill>
                  <a:srgbClr val="002060"/>
                </a:solidFill>
              </a:rPr>
              <a:t>i</a:t>
            </a:r>
            <a:r>
              <a:rPr lang="en-US" sz="4800" b="1" dirty="0">
                <a:solidFill>
                  <a:srgbClr val="002060"/>
                </a:solidFill>
              </a:rPr>
              <a:t> </a:t>
            </a:r>
            <a:r>
              <a:rPr lang="en-US" sz="4800" b="1" dirty="0" err="1">
                <a:solidFill>
                  <a:srgbClr val="002060"/>
                </a:solidFill>
              </a:rPr>
              <a:t>razvoja</a:t>
            </a:r>
            <a:br>
              <a:rPr lang="en-US" sz="4800" b="1" dirty="0">
                <a:solidFill>
                  <a:srgbClr val="002060"/>
                </a:solidFill>
              </a:rPr>
            </a:br>
            <a:br>
              <a:rPr lang="en-US" sz="4800" b="1" dirty="0">
                <a:solidFill>
                  <a:srgbClr val="002060"/>
                </a:solidFill>
              </a:rPr>
            </a:br>
            <a:r>
              <a:rPr lang="en-US" sz="1600" b="1" dirty="0">
                <a:solidFill>
                  <a:srgbClr val="002060"/>
                </a:solidFill>
              </a:rPr>
              <a:t>(</a:t>
            </a:r>
            <a:r>
              <a:rPr lang="en-US" sz="1600" b="1" dirty="0" err="1">
                <a:solidFill>
                  <a:srgbClr val="002060"/>
                </a:solidFill>
              </a:rPr>
              <a:t>Kod</a:t>
            </a:r>
            <a:r>
              <a:rPr lang="en-US" sz="1600" b="1" dirty="0">
                <a:solidFill>
                  <a:srgbClr val="002060"/>
                </a:solidFill>
              </a:rPr>
              <a:t> </a:t>
            </a:r>
            <a:r>
              <a:rPr lang="en-US" sz="1600" b="1" dirty="0" err="1">
                <a:solidFill>
                  <a:srgbClr val="002060"/>
                </a:solidFill>
              </a:rPr>
              <a:t>poziva</a:t>
            </a:r>
            <a:r>
              <a:rPr lang="en-US" sz="1600" b="1" dirty="0">
                <a:solidFill>
                  <a:srgbClr val="002060"/>
                </a:solidFill>
              </a:rPr>
              <a:t>: </a:t>
            </a:r>
            <a:r>
              <a:rPr lang="en-US" sz="1600" b="1" dirty="0" err="1">
                <a:solidFill>
                  <a:srgbClr val="002060"/>
                </a:solidFill>
              </a:rPr>
              <a:t>PK.1.1.12</a:t>
            </a:r>
            <a:r>
              <a:rPr lang="en-US" sz="1600" b="1" dirty="0">
                <a:solidFill>
                  <a:srgbClr val="002060"/>
                </a:solidFill>
              </a:rPr>
              <a:t>)</a:t>
            </a:r>
            <a:br>
              <a:rPr lang="en-US" sz="4800" b="1" dirty="0">
                <a:solidFill>
                  <a:srgbClr val="002060"/>
                </a:solidFill>
              </a:rPr>
            </a:br>
            <a:endParaRPr lang="en-US" sz="2000" dirty="0">
              <a:solidFill>
                <a:srgbClr val="002060"/>
              </a:solidFill>
            </a:endParaRPr>
          </a:p>
        </p:txBody>
      </p:sp>
      <p:sp>
        <p:nvSpPr>
          <p:cNvPr id="3" name="Subtitle 2">
            <a:extLst>
              <a:ext uri="{FF2B5EF4-FFF2-40B4-BE49-F238E27FC236}">
                <a16:creationId xmlns:a16="http://schemas.microsoft.com/office/drawing/2014/main" id="{23DB640F-2E47-4D08-3F0A-6E9743651BA4}"/>
              </a:ext>
            </a:extLst>
          </p:cNvPr>
          <p:cNvSpPr>
            <a:spLocks noGrp="1"/>
          </p:cNvSpPr>
          <p:nvPr>
            <p:ph type="subTitle" idx="1"/>
          </p:nvPr>
        </p:nvSpPr>
        <p:spPr>
          <a:xfrm>
            <a:off x="455868" y="1138120"/>
            <a:ext cx="10407602" cy="487924"/>
          </a:xfrm>
        </p:spPr>
        <p:txBody>
          <a:bodyPr>
            <a:normAutofit/>
          </a:bodyPr>
          <a:lstStyle/>
          <a:p>
            <a:r>
              <a:rPr lang="en-US" sz="1800" dirty="0" err="1">
                <a:solidFill>
                  <a:srgbClr val="002060"/>
                </a:solidFill>
              </a:rPr>
              <a:t>Poziv</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dodjelu</a:t>
            </a:r>
            <a:r>
              <a:rPr lang="en-US" sz="1800" dirty="0">
                <a:solidFill>
                  <a:srgbClr val="002060"/>
                </a:solidFill>
              </a:rPr>
              <a:t> </a:t>
            </a:r>
            <a:r>
              <a:rPr lang="en-US" sz="1800" dirty="0" err="1">
                <a:solidFill>
                  <a:srgbClr val="002060"/>
                </a:solidFill>
              </a:rPr>
              <a:t>bespovratnih</a:t>
            </a:r>
            <a:r>
              <a:rPr lang="en-US" sz="1800" dirty="0">
                <a:solidFill>
                  <a:srgbClr val="002060"/>
                </a:solidFill>
              </a:rPr>
              <a:t> </a:t>
            </a:r>
            <a:r>
              <a:rPr lang="en-US" sz="1800" dirty="0" err="1">
                <a:solidFill>
                  <a:srgbClr val="002060"/>
                </a:solidFill>
              </a:rPr>
              <a:t>sredstava</a:t>
            </a:r>
            <a:endParaRPr lang="en-US" sz="1800" dirty="0">
              <a:solidFill>
                <a:srgbClr val="002060"/>
              </a:solidFill>
            </a:endParaRPr>
          </a:p>
        </p:txBody>
      </p:sp>
      <p:pic>
        <p:nvPicPr>
          <p:cNvPr id="5" name="Picture 4" descr="Slika na kojoj se prikazuje simbol, emblem, logotip, značka&#10;&#10;Opis je automatski generiran">
            <a:extLst>
              <a:ext uri="{FF2B5EF4-FFF2-40B4-BE49-F238E27FC236}">
                <a16:creationId xmlns:a16="http://schemas.microsoft.com/office/drawing/2014/main" id="{F8B78BCE-BF25-A743-8850-4427760686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3470" y="123535"/>
            <a:ext cx="1218896" cy="744659"/>
          </a:xfrm>
          <a:prstGeom prst="rect">
            <a:avLst/>
          </a:prstGeom>
        </p:spPr>
      </p:pic>
    </p:spTree>
    <p:extLst>
      <p:ext uri="{BB962C8B-B14F-4D97-AF65-F5344CB8AC3E}">
        <p14:creationId xmlns:p14="http://schemas.microsoft.com/office/powerpoint/2010/main" val="427555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C29E7-4F35-4394-F109-DF4F9DC9E53C}"/>
            </a:ext>
          </a:extLst>
        </p:cNvPr>
        <p:cNvGrpSpPr/>
        <p:nvPr/>
      </p:nvGrpSpPr>
      <p:grpSpPr>
        <a:xfrm>
          <a:off x="0" y="0"/>
          <a:ext cx="0" cy="0"/>
          <a:chOff x="0" y="0"/>
          <a:chExt cx="0" cy="0"/>
        </a:xfrm>
      </p:grpSpPr>
      <p:sp>
        <p:nvSpPr>
          <p:cNvPr id="2" name="TekstniOkvir 4">
            <a:extLst>
              <a:ext uri="{FF2B5EF4-FFF2-40B4-BE49-F238E27FC236}">
                <a16:creationId xmlns:a16="http://schemas.microsoft.com/office/drawing/2014/main" id="{42AF2ACE-B9EE-D71C-9F35-1B4D2387ADC7}"/>
              </a:ext>
            </a:extLst>
          </p:cNvPr>
          <p:cNvSpPr txBox="1"/>
          <p:nvPr/>
        </p:nvSpPr>
        <p:spPr>
          <a:xfrm>
            <a:off x="352425" y="59180"/>
            <a:ext cx="11134725" cy="400364"/>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base">
              <a:spcAft>
                <a:spcPct val="0"/>
              </a:spcAft>
              <a:defRPr/>
            </a:pPr>
            <a:r>
              <a:rPr lang="pl-PL" sz="3200" dirty="0">
                <a:solidFill>
                  <a:srgbClr val="002060"/>
                </a:solidFill>
                <a:effectLst/>
                <a:ea typeface="MS PGothic" pitchFamily="34" charset="-128"/>
                <a:cs typeface="VladaRHSans Med" charset="0"/>
              </a:rPr>
              <a:t>Iznosi</a:t>
            </a:r>
            <a:r>
              <a:rPr lang="en-GB" sz="3200" dirty="0">
                <a:solidFill>
                  <a:srgbClr val="002060"/>
                </a:solidFill>
                <a:effectLst/>
                <a:ea typeface="MS PGothic" pitchFamily="34" charset="-128"/>
                <a:cs typeface="VladaRHSans Med" charset="0"/>
              </a:rPr>
              <a:t>, </a:t>
            </a:r>
            <a:r>
              <a:rPr lang="pl-PL" sz="3200" dirty="0">
                <a:solidFill>
                  <a:srgbClr val="002060"/>
                </a:solidFill>
                <a:effectLst/>
                <a:ea typeface="MS PGothic" pitchFamily="34" charset="-128"/>
                <a:cs typeface="VladaRHSans Med" charset="0"/>
              </a:rPr>
              <a:t>intenziteti i vrst</a:t>
            </a:r>
            <a:r>
              <a:rPr lang="en-GB" sz="3200" dirty="0">
                <a:solidFill>
                  <a:srgbClr val="002060"/>
                </a:solidFill>
                <a:effectLst/>
                <a:ea typeface="MS PGothic" pitchFamily="34" charset="-128"/>
                <a:cs typeface="VladaRHSans Med" charset="0"/>
              </a:rPr>
              <a:t>a</a:t>
            </a:r>
            <a:r>
              <a:rPr lang="pl-PL" sz="3200" dirty="0">
                <a:solidFill>
                  <a:srgbClr val="002060"/>
                </a:solidFill>
                <a:effectLst/>
                <a:ea typeface="MS PGothic" pitchFamily="34" charset="-128"/>
                <a:cs typeface="VladaRHSans Med" charset="0"/>
              </a:rPr>
              <a:t> potpora</a:t>
            </a:r>
            <a:r>
              <a:rPr lang="en-US" sz="3200" dirty="0">
                <a:solidFill>
                  <a:srgbClr val="002060"/>
                </a:solidFill>
                <a:effectLst/>
                <a:ea typeface="MS PGothic" pitchFamily="34" charset="-128"/>
                <a:cs typeface="VladaRHSans Med" charset="0"/>
              </a:rPr>
              <a:t> (4)</a:t>
            </a:r>
            <a:r>
              <a:rPr lang="pl-PL" sz="3200" dirty="0">
                <a:solidFill>
                  <a:srgbClr val="002060"/>
                </a:solidFill>
                <a:effectLst/>
                <a:ea typeface="MS PGothic" pitchFamily="34" charset="-128"/>
                <a:cs typeface="VladaRHSans Med" charset="0"/>
              </a:rPr>
              <a:t> </a:t>
            </a:r>
          </a:p>
        </p:txBody>
      </p:sp>
      <p:graphicFrame>
        <p:nvGraphicFramePr>
          <p:cNvPr id="3" name="Content Placeholder 7">
            <a:extLst>
              <a:ext uri="{FF2B5EF4-FFF2-40B4-BE49-F238E27FC236}">
                <a16:creationId xmlns:a16="http://schemas.microsoft.com/office/drawing/2014/main" id="{E5565F2E-0314-15E5-DE96-7A02EEAE0C16}"/>
              </a:ext>
            </a:extLst>
          </p:cNvPr>
          <p:cNvGraphicFramePr>
            <a:graphicFrameLocks noGrp="1"/>
          </p:cNvGraphicFramePr>
          <p:nvPr>
            <p:ph idx="1"/>
            <p:extLst>
              <p:ext uri="{D42A27DB-BD31-4B8C-83A1-F6EECF244321}">
                <p14:modId xmlns:p14="http://schemas.microsoft.com/office/powerpoint/2010/main" val="1995989635"/>
              </p:ext>
            </p:extLst>
          </p:nvPr>
        </p:nvGraphicFramePr>
        <p:xfrm>
          <a:off x="838200" y="1553509"/>
          <a:ext cx="10515600" cy="3137684"/>
        </p:xfrm>
        <a:graphic>
          <a:graphicData uri="http://schemas.openxmlformats.org/drawingml/2006/table">
            <a:tbl>
              <a:tblPr firstRow="1" bandRow="1"/>
              <a:tblGrid>
                <a:gridCol w="3124200">
                  <a:extLst>
                    <a:ext uri="{9D8B030D-6E8A-4147-A177-3AD203B41FA5}">
                      <a16:colId xmlns:a16="http://schemas.microsoft.com/office/drawing/2014/main" val="1942362590"/>
                    </a:ext>
                  </a:extLst>
                </a:gridCol>
                <a:gridCol w="1763059">
                  <a:extLst>
                    <a:ext uri="{9D8B030D-6E8A-4147-A177-3AD203B41FA5}">
                      <a16:colId xmlns:a16="http://schemas.microsoft.com/office/drawing/2014/main" val="596316777"/>
                    </a:ext>
                  </a:extLst>
                </a:gridCol>
                <a:gridCol w="1816847">
                  <a:extLst>
                    <a:ext uri="{9D8B030D-6E8A-4147-A177-3AD203B41FA5}">
                      <a16:colId xmlns:a16="http://schemas.microsoft.com/office/drawing/2014/main" val="3241506293"/>
                    </a:ext>
                  </a:extLst>
                </a:gridCol>
                <a:gridCol w="1703294">
                  <a:extLst>
                    <a:ext uri="{9D8B030D-6E8A-4147-A177-3AD203B41FA5}">
                      <a16:colId xmlns:a16="http://schemas.microsoft.com/office/drawing/2014/main" val="757007264"/>
                    </a:ext>
                  </a:extLst>
                </a:gridCol>
                <a:gridCol w="2108200">
                  <a:extLst>
                    <a:ext uri="{9D8B030D-6E8A-4147-A177-3AD203B41FA5}">
                      <a16:colId xmlns:a16="http://schemas.microsoft.com/office/drawing/2014/main" val="2478213131"/>
                    </a:ext>
                  </a:extLst>
                </a:gridCol>
              </a:tblGrid>
              <a:tr h="938679">
                <a:tc>
                  <a:txBody>
                    <a:bodyPr/>
                    <a:lstStyle/>
                    <a:p>
                      <a:pPr algn="ctr">
                        <a:buNone/>
                      </a:pPr>
                      <a:r>
                        <a:rPr lang="hr-HR" sz="1400" b="1" kern="100">
                          <a:solidFill>
                            <a:schemeClr val="bg1"/>
                          </a:solidFill>
                          <a:effectLst/>
                          <a:latin typeface="+mn-lt"/>
                          <a:ea typeface="Aptos" panose="020B0004020202020204" pitchFamily="34" charset="0"/>
                          <a:cs typeface="Times New Roman" panose="02020603050405020304" pitchFamily="18" charset="0"/>
                        </a:rPr>
                        <a:t>Vrsta potpore</a:t>
                      </a:r>
                      <a:endParaRPr lang="hr-HR" sz="1400" kern="100" dirty="0">
                        <a:solidFill>
                          <a:schemeClr val="bg1"/>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buNone/>
                      </a:pPr>
                      <a:r>
                        <a:rPr lang="hr-HR" sz="1400" b="1" kern="100">
                          <a:solidFill>
                            <a:schemeClr val="bg1"/>
                          </a:solidFill>
                          <a:effectLst/>
                          <a:latin typeface="+mn-lt"/>
                          <a:ea typeface="Aptos" panose="020B0004020202020204" pitchFamily="34" charset="0"/>
                          <a:cs typeface="Times New Roman" panose="02020603050405020304" pitchFamily="18" charset="0"/>
                        </a:rPr>
                        <a:t>Malo poduzeće</a:t>
                      </a:r>
                      <a:endParaRPr lang="hr-HR" sz="1400" kern="100" dirty="0">
                        <a:solidFill>
                          <a:schemeClr val="bg1"/>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buNone/>
                      </a:pPr>
                      <a:r>
                        <a:rPr lang="hr-HR" sz="1400" b="1" kern="100">
                          <a:solidFill>
                            <a:schemeClr val="bg1"/>
                          </a:solidFill>
                          <a:effectLst/>
                          <a:latin typeface="+mn-lt"/>
                          <a:ea typeface="Aptos" panose="020B0004020202020204" pitchFamily="34" charset="0"/>
                          <a:cs typeface="Times New Roman" panose="02020603050405020304" pitchFamily="18" charset="0"/>
                        </a:rPr>
                        <a:t>Srednje poduzeće</a:t>
                      </a:r>
                      <a:endParaRPr lang="hr-HR" sz="1400" kern="100">
                        <a:solidFill>
                          <a:schemeClr val="bg1"/>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buNone/>
                      </a:pPr>
                      <a:r>
                        <a:rPr lang="hr-HR" sz="1400" b="1" kern="100">
                          <a:solidFill>
                            <a:schemeClr val="bg1"/>
                          </a:solidFill>
                          <a:effectLst/>
                          <a:latin typeface="+mn-lt"/>
                          <a:ea typeface="Aptos" panose="020B0004020202020204" pitchFamily="34" charset="0"/>
                          <a:cs typeface="Times New Roman" panose="02020603050405020304" pitchFamily="18" charset="0"/>
                        </a:rPr>
                        <a:t>Veliko poduzeće</a:t>
                      </a:r>
                      <a:endParaRPr lang="hr-HR" sz="1400" kern="100" dirty="0">
                        <a:solidFill>
                          <a:schemeClr val="bg1"/>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buNone/>
                      </a:pPr>
                      <a:r>
                        <a:rPr lang="hr-HR" sz="1400" b="1" kern="100">
                          <a:solidFill>
                            <a:schemeClr val="bg1"/>
                          </a:solidFill>
                          <a:effectLst/>
                          <a:latin typeface="+mn-lt"/>
                          <a:ea typeface="Aptos" panose="020B0004020202020204" pitchFamily="34" charset="0"/>
                          <a:cs typeface="Times New Roman" panose="02020603050405020304" pitchFamily="18" charset="0"/>
                        </a:rPr>
                        <a:t>OIŠZ </a:t>
                      </a:r>
                      <a:r>
                        <a:rPr lang="hr-HR" sz="1200" b="1" kern="100">
                          <a:solidFill>
                            <a:schemeClr val="bg1"/>
                          </a:solidFill>
                          <a:effectLst/>
                          <a:latin typeface="+mn-lt"/>
                          <a:ea typeface="Aptos" panose="020B0004020202020204" pitchFamily="34" charset="0"/>
                          <a:cs typeface="Times New Roman" panose="02020603050405020304" pitchFamily="18" charset="0"/>
                        </a:rPr>
                        <a:t>(kao partner na projektu i ne-Korisnik državne potpore – potpore koje nisu državne potpore)</a:t>
                      </a:r>
                      <a:endParaRPr lang="hr-HR" sz="1200" kern="100" dirty="0">
                        <a:solidFill>
                          <a:schemeClr val="bg1"/>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861112782"/>
                  </a:ext>
                </a:extLst>
              </a:tr>
              <a:tr h="370840">
                <a:tc gridSpan="5">
                  <a:txBody>
                    <a:bodyPr/>
                    <a:lstStyle/>
                    <a:p>
                      <a:pPr algn="ctr">
                        <a:buNone/>
                      </a:pPr>
                      <a:r>
                        <a:rPr lang="hr-HR" sz="16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Regionalne potpore za ulaganje (čl.14. GBER)</a:t>
                      </a:r>
                    </a:p>
                    <a:p>
                      <a:pPr algn="ctr">
                        <a:buNone/>
                      </a:pPr>
                      <a:r>
                        <a:rPr lang="hr-HR" sz="12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 </a:t>
                      </a:r>
                      <a:r>
                        <a:rPr lang="hr-HR" sz="1400" i="1" kern="100">
                          <a:solidFill>
                            <a:schemeClr val="tx2">
                              <a:lumMod val="90000"/>
                              <a:lumOff val="10000"/>
                            </a:schemeClr>
                          </a:solidFill>
                          <a:effectLst/>
                          <a:latin typeface="+mn-lt"/>
                          <a:ea typeface="Aptos" panose="020B0004020202020204" pitchFamily="34" charset="0"/>
                          <a:cs typeface="Times New Roman" panose="02020603050405020304" pitchFamily="18" charset="0"/>
                        </a:rPr>
                        <a:t>Isključivo u početna ulaganja pod uvjetom da su izravno povezane s aktivnostima jačanja vlastitih inovacijskih kapaciteta </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hMerge="1">
                  <a:txBody>
                    <a:bodyPr/>
                    <a:lstStyle/>
                    <a:p>
                      <a:endParaRPr lang="en-GB"/>
                    </a:p>
                  </a:txBody>
                  <a:tcPr>
                    <a:lnL w="127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tcPr>
                </a:tc>
                <a:tc hMerge="1">
                  <a:txBody>
                    <a:bodyPr/>
                    <a:lstStyle/>
                    <a:p>
                      <a:endParaRPr lang="en-GB"/>
                    </a:p>
                  </a:txBody>
                  <a:tcPr>
                    <a:lnL w="127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tcPr>
                </a:tc>
                <a:tc hMerge="1">
                  <a:txBody>
                    <a:bodyPr/>
                    <a:lstStyle/>
                    <a:p>
                      <a:endParaRPr lang="en-GB"/>
                    </a:p>
                  </a:txBody>
                  <a:tcPr>
                    <a:lnL w="127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tcPr>
                </a:tc>
                <a:tc hMerge="1">
                  <a:txBody>
                    <a:bodyPr/>
                    <a:lstStyle/>
                    <a:p>
                      <a:endParaRPr lang="hr-HR"/>
                    </a:p>
                  </a:txBody>
                  <a:tcPr>
                    <a:lnL w="127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2845018804"/>
                  </a:ext>
                </a:extLst>
              </a:tr>
              <a:tr h="370840">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HR02 Panonska Hrvatska, </a:t>
                      </a:r>
                    </a:p>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HR06 Sjeverna Hrvatska</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70%</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60%</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50%</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44900659"/>
                  </a:ext>
                </a:extLst>
              </a:tr>
              <a:tr h="370840">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HR03 Jadranska Hrvatska </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a:spcBef>
                          <a:spcPts val="400"/>
                        </a:spcBef>
                        <a:spcAft>
                          <a:spcPts val="400"/>
                        </a:spcAft>
                        <a:buNone/>
                      </a:pPr>
                      <a:r>
                        <a:rPr lang="hr-HR" sz="1400" b="1" kern="100" dirty="0">
                          <a:solidFill>
                            <a:schemeClr val="tx2">
                              <a:lumMod val="90000"/>
                              <a:lumOff val="10000"/>
                            </a:schemeClr>
                          </a:solidFill>
                          <a:effectLst/>
                          <a:latin typeface="+mn-lt"/>
                          <a:ea typeface="Aptos" panose="020B0004020202020204" pitchFamily="34" charset="0"/>
                          <a:cs typeface="Times New Roman" panose="02020603050405020304" pitchFamily="18" charset="0"/>
                        </a:rPr>
                        <a:t>60%</a:t>
                      </a:r>
                      <a:endParaRPr lang="hr-HR" sz="1400" kern="100" dirty="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50%</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40%</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57114641"/>
                  </a:ext>
                </a:extLst>
              </a:tr>
              <a:tr h="370840">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HR05 Grad Zagreb</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55%</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45%</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35%</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66153551"/>
                  </a:ext>
                </a:extLst>
              </a:tr>
              <a:tr h="370840">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HR028 Sisačko-moslavačka županija</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75%</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70%</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a:spcBef>
                          <a:spcPts val="400"/>
                        </a:spcBef>
                        <a:spcAft>
                          <a:spcPts val="400"/>
                        </a:spcAft>
                        <a:buNone/>
                      </a:pPr>
                      <a:r>
                        <a:rPr lang="hr-HR" sz="1400" b="1" kern="100">
                          <a:solidFill>
                            <a:schemeClr val="tx2">
                              <a:lumMod val="90000"/>
                              <a:lumOff val="10000"/>
                            </a:schemeClr>
                          </a:solidFill>
                          <a:effectLst/>
                          <a:latin typeface="+mn-lt"/>
                          <a:ea typeface="Aptos" panose="020B0004020202020204" pitchFamily="34" charset="0"/>
                          <a:cs typeface="Times New Roman" panose="02020603050405020304" pitchFamily="18" charset="0"/>
                        </a:rPr>
                        <a:t>60%</a:t>
                      </a:r>
                      <a:endParaRPr lang="hr-HR" sz="1400" kern="10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a:spcBef>
                          <a:spcPts val="400"/>
                        </a:spcBef>
                        <a:spcAft>
                          <a:spcPts val="400"/>
                        </a:spcAft>
                        <a:buNone/>
                      </a:pPr>
                      <a:r>
                        <a:rPr lang="hr-HR" sz="1400" b="1" kern="100" dirty="0">
                          <a:solidFill>
                            <a:schemeClr val="tx2">
                              <a:lumMod val="90000"/>
                              <a:lumOff val="10000"/>
                            </a:schemeClr>
                          </a:solidFill>
                          <a:effectLst/>
                          <a:latin typeface="+mn-lt"/>
                          <a:ea typeface="Aptos" panose="020B0004020202020204" pitchFamily="34" charset="0"/>
                          <a:cs typeface="Times New Roman" panose="02020603050405020304" pitchFamily="18" charset="0"/>
                        </a:rPr>
                        <a:t>/</a:t>
                      </a:r>
                      <a:endParaRPr lang="hr-HR" sz="1400" kern="100" dirty="0">
                        <a:solidFill>
                          <a:schemeClr val="tx2">
                            <a:lumMod val="90000"/>
                            <a:lumOff val="10000"/>
                          </a:schemeClr>
                        </a:solidFill>
                        <a:effectLst/>
                        <a:latin typeface="+mn-lt"/>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530615640"/>
                  </a:ext>
                </a:extLst>
              </a:tr>
            </a:tbl>
          </a:graphicData>
        </a:graphic>
      </p:graphicFrame>
    </p:spTree>
    <p:extLst>
      <p:ext uri="{BB962C8B-B14F-4D97-AF65-F5344CB8AC3E}">
        <p14:creationId xmlns:p14="http://schemas.microsoft.com/office/powerpoint/2010/main" val="132574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426D-2C7B-3A6B-1056-6957C7607A52}"/>
              </a:ext>
            </a:extLst>
          </p:cNvPr>
          <p:cNvSpPr>
            <a:spLocks noGrp="1"/>
          </p:cNvSpPr>
          <p:nvPr>
            <p:ph type="title"/>
          </p:nvPr>
        </p:nvSpPr>
        <p:spPr>
          <a:xfrm>
            <a:off x="838200" y="365125"/>
            <a:ext cx="10515600" cy="636361"/>
          </a:xfrm>
          <a:solidFill>
            <a:schemeClr val="tx2">
              <a:lumMod val="25000"/>
              <a:lumOff val="75000"/>
            </a:schemeClr>
          </a:solidFill>
        </p:spPr>
        <p:txBody>
          <a:bodyPr>
            <a:normAutofit fontScale="90000"/>
          </a:bodyPr>
          <a:lstStyle/>
          <a:p>
            <a:r>
              <a:rPr lang="en-US" dirty="0" err="1">
                <a:solidFill>
                  <a:schemeClr val="tx2">
                    <a:lumMod val="90000"/>
                    <a:lumOff val="10000"/>
                  </a:schemeClr>
                </a:solidFill>
              </a:rPr>
              <a:t>Učinkovita</a:t>
            </a:r>
            <a:r>
              <a:rPr lang="en-US" dirty="0">
                <a:solidFill>
                  <a:schemeClr val="tx2">
                    <a:lumMod val="90000"/>
                    <a:lumOff val="10000"/>
                  </a:schemeClr>
                </a:solidFill>
              </a:rPr>
              <a:t> </a:t>
            </a:r>
            <a:r>
              <a:rPr lang="en-US" dirty="0" err="1">
                <a:solidFill>
                  <a:schemeClr val="tx2">
                    <a:lumMod val="90000"/>
                    <a:lumOff val="10000"/>
                  </a:schemeClr>
                </a:solidFill>
              </a:rPr>
              <a:t>suradnja</a:t>
            </a:r>
            <a:endParaRPr lang="en-US" dirty="0">
              <a:solidFill>
                <a:schemeClr val="tx2">
                  <a:lumMod val="90000"/>
                  <a:lumOff val="10000"/>
                </a:schemeClr>
              </a:solidFill>
            </a:endParaRPr>
          </a:p>
        </p:txBody>
      </p:sp>
      <p:sp>
        <p:nvSpPr>
          <p:cNvPr id="3" name="Content Placeholder 2">
            <a:extLst>
              <a:ext uri="{FF2B5EF4-FFF2-40B4-BE49-F238E27FC236}">
                <a16:creationId xmlns:a16="http://schemas.microsoft.com/office/drawing/2014/main" id="{3E2055CD-1895-5025-5539-932DC44A347D}"/>
              </a:ext>
            </a:extLst>
          </p:cNvPr>
          <p:cNvSpPr>
            <a:spLocks noGrp="1"/>
          </p:cNvSpPr>
          <p:nvPr>
            <p:ph idx="1"/>
          </p:nvPr>
        </p:nvSpPr>
        <p:spPr>
          <a:xfrm>
            <a:off x="830094" y="2906486"/>
            <a:ext cx="10678886" cy="3265714"/>
          </a:xfrm>
        </p:spPr>
        <p:txBody>
          <a:bodyPr>
            <a:noAutofit/>
          </a:bodyPr>
          <a:lstStyle/>
          <a:p>
            <a:endParaRPr lang="en-US" sz="1200" dirty="0">
              <a:solidFill>
                <a:schemeClr val="tx2">
                  <a:lumMod val="90000"/>
                  <a:lumOff val="10000"/>
                </a:schemeClr>
              </a:solidFill>
            </a:endParaRPr>
          </a:p>
          <a:p>
            <a:r>
              <a:rPr lang="en-US" sz="1200" dirty="0" err="1">
                <a:solidFill>
                  <a:schemeClr val="tx2">
                    <a:lumMod val="90000"/>
                    <a:lumOff val="10000"/>
                  </a:schemeClr>
                </a:solidFill>
              </a:rPr>
              <a:t>Intenziteti</a:t>
            </a:r>
            <a:r>
              <a:rPr lang="en-US" sz="1200" dirty="0">
                <a:solidFill>
                  <a:schemeClr val="tx2">
                    <a:lumMod val="90000"/>
                    <a:lumOff val="10000"/>
                  </a:schemeClr>
                </a:solidFill>
              </a:rPr>
              <a:t> </a:t>
            </a:r>
            <a:r>
              <a:rPr lang="en-US" sz="1200" dirty="0" err="1">
                <a:solidFill>
                  <a:schemeClr val="tx2">
                    <a:lumMod val="90000"/>
                    <a:lumOff val="10000"/>
                  </a:schemeClr>
                </a:solidFill>
              </a:rPr>
              <a:t>potpora</a:t>
            </a:r>
            <a:r>
              <a:rPr lang="en-US" sz="1200" dirty="0">
                <a:solidFill>
                  <a:schemeClr val="tx2">
                    <a:lumMod val="90000"/>
                    <a:lumOff val="10000"/>
                  </a:schemeClr>
                </a:solidFill>
              </a:rPr>
              <a:t> za </a:t>
            </a:r>
            <a:r>
              <a:rPr lang="en-US" sz="1200" dirty="0" err="1">
                <a:solidFill>
                  <a:schemeClr val="tx2">
                    <a:lumMod val="90000"/>
                    <a:lumOff val="10000"/>
                  </a:schemeClr>
                </a:solidFill>
              </a:rPr>
              <a:t>industrijsko</a:t>
            </a:r>
            <a:r>
              <a:rPr lang="en-US" sz="1200" dirty="0">
                <a:solidFill>
                  <a:schemeClr val="tx2">
                    <a:lumMod val="90000"/>
                    <a:lumOff val="10000"/>
                  </a:schemeClr>
                </a:solidFill>
              </a:rPr>
              <a:t> </a:t>
            </a:r>
            <a:r>
              <a:rPr lang="en-US" sz="1200" dirty="0" err="1">
                <a:solidFill>
                  <a:schemeClr val="tx2">
                    <a:lumMod val="90000"/>
                    <a:lumOff val="10000"/>
                  </a:schemeClr>
                </a:solidFill>
              </a:rPr>
              <a:t>istraživanje</a:t>
            </a:r>
            <a:r>
              <a:rPr lang="en-US" sz="1200" dirty="0">
                <a:solidFill>
                  <a:schemeClr val="tx2">
                    <a:lumMod val="90000"/>
                    <a:lumOff val="10000"/>
                  </a:schemeClr>
                </a:solidFill>
              </a:rPr>
              <a:t> i </a:t>
            </a:r>
            <a:r>
              <a:rPr lang="en-US" sz="1200" dirty="0" err="1">
                <a:solidFill>
                  <a:schemeClr val="tx2">
                    <a:lumMod val="90000"/>
                    <a:lumOff val="10000"/>
                  </a:schemeClr>
                </a:solidFill>
              </a:rPr>
              <a:t>eksperimentalni</a:t>
            </a:r>
            <a:r>
              <a:rPr lang="en-US" sz="1200" dirty="0">
                <a:solidFill>
                  <a:schemeClr val="tx2">
                    <a:lumMod val="90000"/>
                    <a:lumOff val="10000"/>
                  </a:schemeClr>
                </a:solidFill>
              </a:rPr>
              <a:t> </a:t>
            </a:r>
            <a:r>
              <a:rPr lang="en-US" sz="1200" dirty="0" err="1">
                <a:solidFill>
                  <a:schemeClr val="tx2">
                    <a:lumMod val="90000"/>
                    <a:lumOff val="10000"/>
                  </a:schemeClr>
                </a:solidFill>
              </a:rPr>
              <a:t>razvoj</a:t>
            </a:r>
            <a:r>
              <a:rPr lang="en-US" sz="1200" dirty="0">
                <a:solidFill>
                  <a:schemeClr val="tx2">
                    <a:lumMod val="90000"/>
                    <a:lumOff val="10000"/>
                  </a:schemeClr>
                </a:solidFill>
              </a:rPr>
              <a:t> </a:t>
            </a:r>
            <a:r>
              <a:rPr lang="en-US" sz="1200" dirty="0" err="1">
                <a:solidFill>
                  <a:schemeClr val="tx2">
                    <a:lumMod val="90000"/>
                    <a:lumOff val="10000"/>
                  </a:schemeClr>
                </a:solidFill>
              </a:rPr>
              <a:t>mogu</a:t>
            </a:r>
            <a:r>
              <a:rPr lang="en-US" sz="1200" dirty="0">
                <a:solidFill>
                  <a:schemeClr val="tx2">
                    <a:lumMod val="90000"/>
                    <a:lumOff val="10000"/>
                  </a:schemeClr>
                </a:solidFill>
              </a:rPr>
              <a:t> se </a:t>
            </a:r>
            <a:r>
              <a:rPr lang="en-US" sz="1200" dirty="0" err="1">
                <a:solidFill>
                  <a:schemeClr val="tx2">
                    <a:lumMod val="90000"/>
                    <a:lumOff val="10000"/>
                  </a:schemeClr>
                </a:solidFill>
              </a:rPr>
              <a:t>povećati</a:t>
            </a:r>
            <a:r>
              <a:rPr lang="en-US" sz="1200" dirty="0">
                <a:solidFill>
                  <a:schemeClr val="tx2">
                    <a:lumMod val="90000"/>
                    <a:lumOff val="10000"/>
                  </a:schemeClr>
                </a:solidFill>
              </a:rPr>
              <a:t> do </a:t>
            </a:r>
            <a:r>
              <a:rPr lang="en-US" sz="1200" dirty="0" err="1">
                <a:solidFill>
                  <a:schemeClr val="tx2">
                    <a:lumMod val="90000"/>
                    <a:lumOff val="10000"/>
                  </a:schemeClr>
                </a:solidFill>
              </a:rPr>
              <a:t>maksimalnog</a:t>
            </a:r>
            <a:r>
              <a:rPr lang="en-US" sz="1200" dirty="0">
                <a:solidFill>
                  <a:schemeClr val="tx2">
                    <a:lumMod val="90000"/>
                    <a:lumOff val="10000"/>
                  </a:schemeClr>
                </a:solidFill>
              </a:rPr>
              <a:t> </a:t>
            </a:r>
            <a:r>
              <a:rPr lang="en-US" sz="1200" dirty="0" err="1">
                <a:solidFill>
                  <a:schemeClr val="tx2">
                    <a:lumMod val="90000"/>
                    <a:lumOff val="10000"/>
                  </a:schemeClr>
                </a:solidFill>
              </a:rPr>
              <a:t>intenziteta</a:t>
            </a:r>
            <a:r>
              <a:rPr lang="en-US" sz="1200" dirty="0">
                <a:solidFill>
                  <a:schemeClr val="tx2">
                    <a:lumMod val="90000"/>
                    <a:lumOff val="10000"/>
                  </a:schemeClr>
                </a:solidFill>
              </a:rPr>
              <a:t> </a:t>
            </a:r>
            <a:r>
              <a:rPr lang="en-US" sz="1200" dirty="0" err="1">
                <a:solidFill>
                  <a:schemeClr val="tx2">
                    <a:lumMod val="90000"/>
                    <a:lumOff val="10000"/>
                  </a:schemeClr>
                </a:solidFill>
              </a:rPr>
              <a:t>potpore</a:t>
            </a:r>
            <a:r>
              <a:rPr lang="en-US" sz="1200" dirty="0">
                <a:solidFill>
                  <a:schemeClr val="tx2">
                    <a:lumMod val="90000"/>
                    <a:lumOff val="10000"/>
                  </a:schemeClr>
                </a:solidFill>
              </a:rPr>
              <a:t> od 80 % </a:t>
            </a:r>
            <a:r>
              <a:rPr lang="en-US" sz="1200" dirty="0" err="1">
                <a:solidFill>
                  <a:schemeClr val="tx2">
                    <a:lumMod val="90000"/>
                    <a:lumOff val="10000"/>
                  </a:schemeClr>
                </a:solidFill>
              </a:rPr>
              <a:t>prihvatljivih</a:t>
            </a:r>
            <a:r>
              <a:rPr lang="en-US" sz="1200" dirty="0">
                <a:solidFill>
                  <a:schemeClr val="tx2">
                    <a:lumMod val="90000"/>
                    <a:lumOff val="10000"/>
                  </a:schemeClr>
                </a:solidFill>
              </a:rPr>
              <a:t> </a:t>
            </a:r>
            <a:r>
              <a:rPr lang="en-US" sz="1200" dirty="0" err="1">
                <a:solidFill>
                  <a:schemeClr val="tx2">
                    <a:lumMod val="90000"/>
                    <a:lumOff val="10000"/>
                  </a:schemeClr>
                </a:solidFill>
              </a:rPr>
              <a:t>troškova</a:t>
            </a:r>
            <a:r>
              <a:rPr lang="en-US" sz="1200" dirty="0">
                <a:solidFill>
                  <a:schemeClr val="tx2">
                    <a:lumMod val="90000"/>
                    <a:lumOff val="10000"/>
                  </a:schemeClr>
                </a:solidFill>
              </a:rPr>
              <a:t> u </a:t>
            </a:r>
            <a:r>
              <a:rPr lang="en-US" sz="1200" dirty="0" err="1">
                <a:solidFill>
                  <a:schemeClr val="tx2">
                    <a:lumMod val="90000"/>
                    <a:lumOff val="10000"/>
                  </a:schemeClr>
                </a:solidFill>
              </a:rPr>
              <a:t>skladu</a:t>
            </a:r>
            <a:r>
              <a:rPr lang="en-US" sz="1200" dirty="0">
                <a:solidFill>
                  <a:schemeClr val="tx2">
                    <a:lumMod val="90000"/>
                    <a:lumOff val="10000"/>
                  </a:schemeClr>
                </a:solidFill>
              </a:rPr>
              <a:t> </a:t>
            </a:r>
            <a:r>
              <a:rPr lang="en-US" sz="1200" dirty="0" err="1">
                <a:solidFill>
                  <a:schemeClr val="tx2">
                    <a:lumMod val="90000"/>
                    <a:lumOff val="10000"/>
                  </a:schemeClr>
                </a:solidFill>
              </a:rPr>
              <a:t>sa</a:t>
            </a:r>
            <a:r>
              <a:rPr lang="en-US" sz="1200" dirty="0">
                <a:solidFill>
                  <a:schemeClr val="tx2">
                    <a:lumMod val="90000"/>
                    <a:lumOff val="10000"/>
                  </a:schemeClr>
                </a:solidFill>
              </a:rPr>
              <a:t> </a:t>
            </a:r>
            <a:r>
              <a:rPr lang="en-US" sz="1200" dirty="0" err="1">
                <a:solidFill>
                  <a:schemeClr val="tx2">
                    <a:lumMod val="90000"/>
                    <a:lumOff val="10000"/>
                  </a:schemeClr>
                </a:solidFill>
              </a:rPr>
              <a:t>sljedećim</a:t>
            </a:r>
            <a:r>
              <a:rPr lang="en-US" sz="1200" dirty="0">
                <a:solidFill>
                  <a:schemeClr val="tx2">
                    <a:lumMod val="90000"/>
                    <a:lumOff val="10000"/>
                  </a:schemeClr>
                </a:solidFill>
              </a:rPr>
              <a:t> </a:t>
            </a:r>
            <a:r>
              <a:rPr lang="en-US" sz="1200" dirty="0" err="1">
                <a:solidFill>
                  <a:schemeClr val="tx2">
                    <a:lumMod val="90000"/>
                    <a:lumOff val="10000"/>
                  </a:schemeClr>
                </a:solidFill>
              </a:rPr>
              <a:t>točkama</a:t>
            </a:r>
            <a:r>
              <a:rPr lang="en-US" sz="1200" dirty="0">
                <a:solidFill>
                  <a:schemeClr val="tx2">
                    <a:lumMod val="90000"/>
                    <a:lumOff val="10000"/>
                  </a:schemeClr>
                </a:solidFill>
              </a:rPr>
              <a:t>: </a:t>
            </a:r>
          </a:p>
          <a:p>
            <a:endParaRPr lang="en-US" sz="1200" dirty="0">
              <a:solidFill>
                <a:schemeClr val="tx2">
                  <a:lumMod val="90000"/>
                  <a:lumOff val="10000"/>
                </a:schemeClr>
              </a:solidFill>
            </a:endParaRPr>
          </a:p>
          <a:p>
            <a:pPr marL="0" indent="0">
              <a:buNone/>
            </a:pPr>
            <a:r>
              <a:rPr lang="en-US" sz="1200" dirty="0">
                <a:solidFill>
                  <a:schemeClr val="tx2">
                    <a:lumMod val="90000"/>
                    <a:lumOff val="10000"/>
                  </a:schemeClr>
                </a:solidFill>
              </a:rPr>
              <a:t>b) za 15 </a:t>
            </a:r>
            <a:r>
              <a:rPr lang="en-US" sz="1200" dirty="0" err="1">
                <a:solidFill>
                  <a:schemeClr val="tx2">
                    <a:lumMod val="90000"/>
                    <a:lumOff val="10000"/>
                  </a:schemeClr>
                </a:solidFill>
              </a:rPr>
              <a:t>postotnih</a:t>
            </a:r>
            <a:r>
              <a:rPr lang="en-US" sz="1200" dirty="0">
                <a:solidFill>
                  <a:schemeClr val="tx2">
                    <a:lumMod val="90000"/>
                    <a:lumOff val="10000"/>
                  </a:schemeClr>
                </a:solidFill>
              </a:rPr>
              <a:t> </a:t>
            </a:r>
            <a:r>
              <a:rPr lang="en-US" sz="1200" dirty="0" err="1">
                <a:solidFill>
                  <a:schemeClr val="tx2">
                    <a:lumMod val="90000"/>
                    <a:lumOff val="10000"/>
                  </a:schemeClr>
                </a:solidFill>
              </a:rPr>
              <a:t>bodova</a:t>
            </a:r>
            <a:r>
              <a:rPr lang="en-US" sz="1200" dirty="0">
                <a:solidFill>
                  <a:schemeClr val="tx2">
                    <a:lumMod val="90000"/>
                    <a:lumOff val="10000"/>
                  </a:schemeClr>
                </a:solidFill>
              </a:rPr>
              <a:t> </a:t>
            </a:r>
            <a:r>
              <a:rPr lang="en-US" sz="1200" dirty="0" err="1">
                <a:solidFill>
                  <a:schemeClr val="tx2">
                    <a:lumMod val="90000"/>
                    <a:lumOff val="10000"/>
                  </a:schemeClr>
                </a:solidFill>
              </a:rPr>
              <a:t>ako</a:t>
            </a:r>
            <a:r>
              <a:rPr lang="en-US" sz="1200" dirty="0">
                <a:solidFill>
                  <a:schemeClr val="tx2">
                    <a:lumMod val="90000"/>
                    <a:lumOff val="10000"/>
                  </a:schemeClr>
                </a:solidFill>
              </a:rPr>
              <a:t> je </a:t>
            </a:r>
            <a:r>
              <a:rPr lang="en-US" sz="1200" dirty="0" err="1">
                <a:solidFill>
                  <a:schemeClr val="tx2">
                    <a:lumMod val="90000"/>
                    <a:lumOff val="10000"/>
                  </a:schemeClr>
                </a:solidFill>
              </a:rPr>
              <a:t>ispunjen</a:t>
            </a:r>
            <a:r>
              <a:rPr lang="en-US" sz="1200" dirty="0">
                <a:solidFill>
                  <a:schemeClr val="tx2">
                    <a:lumMod val="90000"/>
                    <a:lumOff val="10000"/>
                  </a:schemeClr>
                </a:solidFill>
              </a:rPr>
              <a:t> </a:t>
            </a:r>
            <a:r>
              <a:rPr lang="en-US" sz="1200" b="1" dirty="0" err="1">
                <a:solidFill>
                  <a:schemeClr val="tx2">
                    <a:lumMod val="90000"/>
                    <a:lumOff val="10000"/>
                  </a:schemeClr>
                </a:solidFill>
              </a:rPr>
              <a:t>jedan</a:t>
            </a:r>
            <a:r>
              <a:rPr lang="en-US" sz="1200" b="1" dirty="0">
                <a:solidFill>
                  <a:schemeClr val="tx2">
                    <a:lumMod val="90000"/>
                    <a:lumOff val="10000"/>
                  </a:schemeClr>
                </a:solidFill>
              </a:rPr>
              <a:t> od </a:t>
            </a:r>
            <a:r>
              <a:rPr lang="en-US" sz="1200" dirty="0" err="1">
                <a:solidFill>
                  <a:schemeClr val="tx2">
                    <a:lumMod val="90000"/>
                    <a:lumOff val="10000"/>
                  </a:schemeClr>
                </a:solidFill>
              </a:rPr>
              <a:t>sljedećih</a:t>
            </a:r>
            <a:r>
              <a:rPr lang="en-US" sz="1200" dirty="0">
                <a:solidFill>
                  <a:schemeClr val="tx2">
                    <a:lumMod val="90000"/>
                    <a:lumOff val="10000"/>
                  </a:schemeClr>
                </a:solidFill>
              </a:rPr>
              <a:t> </a:t>
            </a:r>
            <a:r>
              <a:rPr lang="en-US" sz="1200" dirty="0" err="1">
                <a:solidFill>
                  <a:schemeClr val="tx2">
                    <a:lumMod val="90000"/>
                    <a:lumOff val="10000"/>
                  </a:schemeClr>
                </a:solidFill>
              </a:rPr>
              <a:t>uvjeta</a:t>
            </a:r>
            <a:r>
              <a:rPr lang="en-US" sz="1200" dirty="0">
                <a:solidFill>
                  <a:schemeClr val="tx2">
                    <a:lumMod val="90000"/>
                    <a:lumOff val="10000"/>
                  </a:schemeClr>
                </a:solidFill>
              </a:rPr>
              <a:t>:</a:t>
            </a:r>
          </a:p>
          <a:p>
            <a:pPr marL="0" indent="0">
              <a:buNone/>
            </a:pPr>
            <a:endParaRPr lang="en-US" sz="1200" dirty="0">
              <a:solidFill>
                <a:schemeClr val="tx2">
                  <a:lumMod val="90000"/>
                  <a:lumOff val="10000"/>
                </a:schemeClr>
              </a:solidFill>
            </a:endParaRPr>
          </a:p>
          <a:p>
            <a:pPr marL="285750" indent="-285750">
              <a:buAutoNum type="romanLcPeriod"/>
            </a:pPr>
            <a:r>
              <a:rPr lang="en-US" sz="1200" dirty="0" err="1">
                <a:solidFill>
                  <a:schemeClr val="tx2">
                    <a:lumMod val="90000"/>
                    <a:lumOff val="10000"/>
                  </a:schemeClr>
                </a:solidFill>
              </a:rPr>
              <a:t>projekt</a:t>
            </a:r>
            <a:r>
              <a:rPr lang="en-US" sz="1200" dirty="0">
                <a:solidFill>
                  <a:schemeClr val="tx2">
                    <a:lumMod val="90000"/>
                    <a:lumOff val="10000"/>
                  </a:schemeClr>
                </a:solidFill>
              </a:rPr>
              <a:t> </a:t>
            </a:r>
            <a:r>
              <a:rPr lang="en-US" sz="1200" dirty="0" err="1">
                <a:solidFill>
                  <a:schemeClr val="tx2">
                    <a:lumMod val="90000"/>
                    <a:lumOff val="10000"/>
                  </a:schemeClr>
                </a:solidFill>
              </a:rPr>
              <a:t>uključuje</a:t>
            </a:r>
            <a:r>
              <a:rPr lang="en-US" sz="1200" dirty="0">
                <a:solidFill>
                  <a:schemeClr val="tx2">
                    <a:lumMod val="90000"/>
                    <a:lumOff val="10000"/>
                  </a:schemeClr>
                </a:solidFill>
              </a:rPr>
              <a:t> </a:t>
            </a:r>
            <a:r>
              <a:rPr lang="en-US" sz="1200" dirty="0" err="1">
                <a:solidFill>
                  <a:schemeClr val="tx2">
                    <a:lumMod val="90000"/>
                    <a:lumOff val="10000"/>
                  </a:schemeClr>
                </a:solidFill>
              </a:rPr>
              <a:t>stvarnu</a:t>
            </a:r>
            <a:r>
              <a:rPr lang="en-US" sz="1200" dirty="0">
                <a:solidFill>
                  <a:schemeClr val="tx2">
                    <a:lumMod val="90000"/>
                    <a:lumOff val="10000"/>
                  </a:schemeClr>
                </a:solidFill>
              </a:rPr>
              <a:t> </a:t>
            </a:r>
            <a:r>
              <a:rPr lang="en-US" sz="1200" dirty="0" err="1">
                <a:solidFill>
                  <a:schemeClr val="tx2">
                    <a:lumMod val="90000"/>
                    <a:lumOff val="10000"/>
                  </a:schemeClr>
                </a:solidFill>
              </a:rPr>
              <a:t>suradnju</a:t>
            </a:r>
            <a:r>
              <a:rPr lang="en-US" sz="1200" dirty="0">
                <a:solidFill>
                  <a:schemeClr val="tx2">
                    <a:lumMod val="90000"/>
                    <a:lumOff val="10000"/>
                  </a:schemeClr>
                </a:solidFill>
              </a:rPr>
              <a:t>:</a:t>
            </a:r>
          </a:p>
          <a:p>
            <a:pPr marL="0" indent="0">
              <a:buNone/>
            </a:pPr>
            <a:r>
              <a:rPr lang="en-US" sz="1200" dirty="0">
                <a:solidFill>
                  <a:schemeClr val="tx2">
                    <a:lumMod val="90000"/>
                    <a:lumOff val="10000"/>
                  </a:schemeClr>
                </a:solidFill>
              </a:rPr>
              <a:t>— </a:t>
            </a:r>
            <a:r>
              <a:rPr lang="en-US" sz="1200" dirty="0" err="1">
                <a:solidFill>
                  <a:schemeClr val="tx2">
                    <a:lumMod val="90000"/>
                    <a:lumOff val="10000"/>
                  </a:schemeClr>
                </a:solidFill>
              </a:rPr>
              <a:t>među</a:t>
            </a:r>
            <a:r>
              <a:rPr lang="en-US" sz="1200" dirty="0">
                <a:solidFill>
                  <a:schemeClr val="tx2">
                    <a:lumMod val="90000"/>
                    <a:lumOff val="10000"/>
                  </a:schemeClr>
                </a:solidFill>
              </a:rPr>
              <a:t> </a:t>
            </a:r>
            <a:r>
              <a:rPr lang="en-US" sz="1200" dirty="0" err="1">
                <a:solidFill>
                  <a:schemeClr val="tx2">
                    <a:lumMod val="90000"/>
                    <a:lumOff val="10000"/>
                  </a:schemeClr>
                </a:solidFill>
              </a:rPr>
              <a:t>poduzetnicima</a:t>
            </a:r>
            <a:r>
              <a:rPr lang="en-US" sz="1200" dirty="0">
                <a:solidFill>
                  <a:schemeClr val="tx2">
                    <a:lumMod val="90000"/>
                    <a:lumOff val="10000"/>
                  </a:schemeClr>
                </a:solidFill>
              </a:rPr>
              <a:t> od </a:t>
            </a:r>
            <a:r>
              <a:rPr lang="en-US" sz="1200" dirty="0" err="1">
                <a:solidFill>
                  <a:schemeClr val="tx2">
                    <a:lumMod val="90000"/>
                    <a:lumOff val="10000"/>
                  </a:schemeClr>
                </a:solidFill>
              </a:rPr>
              <a:t>kojih</a:t>
            </a:r>
            <a:r>
              <a:rPr lang="en-US" sz="1200" dirty="0">
                <a:solidFill>
                  <a:schemeClr val="tx2">
                    <a:lumMod val="90000"/>
                    <a:lumOff val="10000"/>
                  </a:schemeClr>
                </a:solidFill>
              </a:rPr>
              <a:t> je </a:t>
            </a:r>
            <a:r>
              <a:rPr lang="en-US" sz="1200" dirty="0" err="1">
                <a:solidFill>
                  <a:schemeClr val="tx2">
                    <a:lumMod val="90000"/>
                    <a:lumOff val="10000"/>
                  </a:schemeClr>
                </a:solidFill>
              </a:rPr>
              <a:t>najmanje</a:t>
            </a:r>
            <a:r>
              <a:rPr lang="en-US" sz="1200" dirty="0">
                <a:solidFill>
                  <a:schemeClr val="tx2">
                    <a:lumMod val="90000"/>
                    <a:lumOff val="10000"/>
                  </a:schemeClr>
                </a:solidFill>
              </a:rPr>
              <a:t> </a:t>
            </a:r>
            <a:r>
              <a:rPr lang="en-US" sz="1200" dirty="0" err="1">
                <a:solidFill>
                  <a:schemeClr val="tx2">
                    <a:lumMod val="90000"/>
                    <a:lumOff val="10000"/>
                  </a:schemeClr>
                </a:solidFill>
              </a:rPr>
              <a:t>jedan</a:t>
            </a:r>
            <a:r>
              <a:rPr lang="en-US" sz="1200" dirty="0">
                <a:solidFill>
                  <a:schemeClr val="tx2">
                    <a:lumMod val="90000"/>
                    <a:lumOff val="10000"/>
                  </a:schemeClr>
                </a:solidFill>
              </a:rPr>
              <a:t> MSP </a:t>
            </a:r>
            <a:r>
              <a:rPr lang="en-US" sz="1200" dirty="0" err="1">
                <a:solidFill>
                  <a:schemeClr val="tx2">
                    <a:lumMod val="90000"/>
                    <a:lumOff val="10000"/>
                  </a:schemeClr>
                </a:solidFill>
              </a:rPr>
              <a:t>ili</a:t>
            </a:r>
            <a:r>
              <a:rPr lang="en-US" sz="1200" dirty="0">
                <a:solidFill>
                  <a:schemeClr val="tx2">
                    <a:lumMod val="90000"/>
                    <a:lumOff val="10000"/>
                  </a:schemeClr>
                </a:solidFill>
              </a:rPr>
              <a:t> se </a:t>
            </a:r>
            <a:r>
              <a:rPr lang="en-US" sz="1200" dirty="0" err="1">
                <a:solidFill>
                  <a:schemeClr val="tx2">
                    <a:lumMod val="90000"/>
                    <a:lumOff val="10000"/>
                  </a:schemeClr>
                </a:solidFill>
              </a:rPr>
              <a:t>provodi</a:t>
            </a:r>
            <a:r>
              <a:rPr lang="en-US" sz="1200" dirty="0">
                <a:solidFill>
                  <a:schemeClr val="tx2">
                    <a:lumMod val="90000"/>
                    <a:lumOff val="10000"/>
                  </a:schemeClr>
                </a:solidFill>
              </a:rPr>
              <a:t> u </a:t>
            </a:r>
            <a:r>
              <a:rPr lang="en-US" sz="1200" dirty="0" err="1">
                <a:solidFill>
                  <a:schemeClr val="tx2">
                    <a:lumMod val="90000"/>
                    <a:lumOff val="10000"/>
                  </a:schemeClr>
                </a:solidFill>
              </a:rPr>
              <a:t>najmanje</a:t>
            </a:r>
            <a:r>
              <a:rPr lang="en-US" sz="1200" dirty="0">
                <a:solidFill>
                  <a:schemeClr val="tx2">
                    <a:lumMod val="90000"/>
                    <a:lumOff val="10000"/>
                  </a:schemeClr>
                </a:solidFill>
              </a:rPr>
              <a:t> </a:t>
            </a:r>
            <a:r>
              <a:rPr lang="en-US" sz="1200" dirty="0" err="1">
                <a:solidFill>
                  <a:schemeClr val="tx2">
                    <a:lumMod val="90000"/>
                    <a:lumOff val="10000"/>
                  </a:schemeClr>
                </a:solidFill>
              </a:rPr>
              <a:t>dvije</a:t>
            </a:r>
            <a:r>
              <a:rPr lang="en-US" sz="1200" dirty="0">
                <a:solidFill>
                  <a:schemeClr val="tx2">
                    <a:lumMod val="90000"/>
                    <a:lumOff val="10000"/>
                  </a:schemeClr>
                </a:solidFill>
              </a:rPr>
              <a:t> </a:t>
            </a:r>
            <a:r>
              <a:rPr lang="en-US" sz="1200" dirty="0" err="1">
                <a:solidFill>
                  <a:schemeClr val="tx2">
                    <a:lumMod val="90000"/>
                    <a:lumOff val="10000"/>
                  </a:schemeClr>
                </a:solidFill>
              </a:rPr>
              <a:t>države</a:t>
            </a:r>
            <a:r>
              <a:rPr lang="en-US" sz="1200" dirty="0">
                <a:solidFill>
                  <a:schemeClr val="tx2">
                    <a:lumMod val="90000"/>
                    <a:lumOff val="10000"/>
                  </a:schemeClr>
                </a:solidFill>
              </a:rPr>
              <a:t> </a:t>
            </a:r>
            <a:r>
              <a:rPr lang="en-US" sz="1200" dirty="0" err="1">
                <a:solidFill>
                  <a:schemeClr val="tx2">
                    <a:lumMod val="90000"/>
                    <a:lumOff val="10000"/>
                  </a:schemeClr>
                </a:solidFill>
              </a:rPr>
              <a:t>članice</a:t>
            </a:r>
            <a:r>
              <a:rPr lang="en-US" sz="1200" dirty="0">
                <a:solidFill>
                  <a:schemeClr val="tx2">
                    <a:lumMod val="90000"/>
                    <a:lumOff val="10000"/>
                  </a:schemeClr>
                </a:solidFill>
              </a:rPr>
              <a:t> </a:t>
            </a:r>
            <a:r>
              <a:rPr lang="en-US" sz="1200" dirty="0" err="1">
                <a:solidFill>
                  <a:schemeClr val="tx2">
                    <a:lumMod val="90000"/>
                    <a:lumOff val="10000"/>
                  </a:schemeClr>
                </a:solidFill>
              </a:rPr>
              <a:t>ili</a:t>
            </a:r>
            <a:r>
              <a:rPr lang="en-US" sz="1200" dirty="0">
                <a:solidFill>
                  <a:schemeClr val="tx2">
                    <a:lumMod val="90000"/>
                    <a:lumOff val="10000"/>
                  </a:schemeClr>
                </a:solidFill>
              </a:rPr>
              <a:t> u </a:t>
            </a:r>
            <a:r>
              <a:rPr lang="en-US" sz="1200" dirty="0" err="1">
                <a:solidFill>
                  <a:schemeClr val="tx2">
                    <a:lumMod val="90000"/>
                    <a:lumOff val="10000"/>
                  </a:schemeClr>
                </a:solidFill>
              </a:rPr>
              <a:t>jednoj</a:t>
            </a:r>
            <a:r>
              <a:rPr lang="en-US" sz="1200" dirty="0">
                <a:solidFill>
                  <a:schemeClr val="tx2">
                    <a:lumMod val="90000"/>
                    <a:lumOff val="10000"/>
                  </a:schemeClr>
                </a:solidFill>
              </a:rPr>
              <a:t> </a:t>
            </a:r>
            <a:r>
              <a:rPr lang="en-US" sz="1200" dirty="0" err="1">
                <a:solidFill>
                  <a:schemeClr val="tx2">
                    <a:lumMod val="90000"/>
                    <a:lumOff val="10000"/>
                  </a:schemeClr>
                </a:solidFill>
              </a:rPr>
              <a:t>državi</a:t>
            </a:r>
            <a:r>
              <a:rPr lang="en-US" sz="1200" dirty="0">
                <a:solidFill>
                  <a:schemeClr val="tx2">
                    <a:lumMod val="90000"/>
                    <a:lumOff val="10000"/>
                  </a:schemeClr>
                </a:solidFill>
              </a:rPr>
              <a:t> </a:t>
            </a:r>
            <a:r>
              <a:rPr lang="en-US" sz="1200" dirty="0" err="1">
                <a:solidFill>
                  <a:schemeClr val="tx2">
                    <a:lumMod val="90000"/>
                    <a:lumOff val="10000"/>
                  </a:schemeClr>
                </a:solidFill>
              </a:rPr>
              <a:t>članici</a:t>
            </a:r>
            <a:r>
              <a:rPr lang="en-US" sz="1200" dirty="0">
                <a:solidFill>
                  <a:schemeClr val="tx2">
                    <a:lumMod val="90000"/>
                    <a:lumOff val="10000"/>
                  </a:schemeClr>
                </a:solidFill>
              </a:rPr>
              <a:t> i </a:t>
            </a:r>
            <a:r>
              <a:rPr lang="en-US" sz="1200" dirty="0" err="1">
                <a:solidFill>
                  <a:schemeClr val="tx2">
                    <a:lumMod val="90000"/>
                    <a:lumOff val="10000"/>
                  </a:schemeClr>
                </a:solidFill>
              </a:rPr>
              <a:t>državi</a:t>
            </a:r>
            <a:r>
              <a:rPr lang="en-US" sz="1200" dirty="0">
                <a:solidFill>
                  <a:schemeClr val="tx2">
                    <a:lumMod val="90000"/>
                    <a:lumOff val="10000"/>
                  </a:schemeClr>
                </a:solidFill>
              </a:rPr>
              <a:t> </a:t>
            </a:r>
            <a:r>
              <a:rPr lang="en-US" sz="1200" dirty="0" err="1">
                <a:solidFill>
                  <a:schemeClr val="tx2">
                    <a:lumMod val="90000"/>
                    <a:lumOff val="10000"/>
                  </a:schemeClr>
                </a:solidFill>
              </a:rPr>
              <a:t>koja</a:t>
            </a:r>
            <a:r>
              <a:rPr lang="en-US" sz="1200" dirty="0">
                <a:solidFill>
                  <a:schemeClr val="tx2">
                    <a:lumMod val="90000"/>
                    <a:lumOff val="10000"/>
                  </a:schemeClr>
                </a:solidFill>
              </a:rPr>
              <a:t> je </a:t>
            </a:r>
            <a:r>
              <a:rPr lang="en-US" sz="1200" dirty="0" err="1">
                <a:solidFill>
                  <a:schemeClr val="tx2">
                    <a:lumMod val="90000"/>
                    <a:lumOff val="10000"/>
                  </a:schemeClr>
                </a:solidFill>
              </a:rPr>
              <a:t>ugovorna</a:t>
            </a:r>
            <a:r>
              <a:rPr lang="en-US" sz="1200" dirty="0">
                <a:solidFill>
                  <a:schemeClr val="tx2">
                    <a:lumMod val="90000"/>
                    <a:lumOff val="10000"/>
                  </a:schemeClr>
                </a:solidFill>
              </a:rPr>
              <a:t> </a:t>
            </a:r>
            <a:r>
              <a:rPr lang="en-US" sz="1200" dirty="0" err="1">
                <a:solidFill>
                  <a:schemeClr val="tx2">
                    <a:lumMod val="90000"/>
                    <a:lumOff val="10000"/>
                  </a:schemeClr>
                </a:solidFill>
              </a:rPr>
              <a:t>stranka</a:t>
            </a:r>
            <a:r>
              <a:rPr lang="en-US" sz="1200" dirty="0">
                <a:solidFill>
                  <a:schemeClr val="tx2">
                    <a:lumMod val="90000"/>
                    <a:lumOff val="10000"/>
                  </a:schemeClr>
                </a:solidFill>
              </a:rPr>
              <a:t> </a:t>
            </a:r>
            <a:r>
              <a:rPr lang="en-US" sz="1200" dirty="0" err="1">
                <a:solidFill>
                  <a:schemeClr val="tx2">
                    <a:lumMod val="90000"/>
                    <a:lumOff val="10000"/>
                  </a:schemeClr>
                </a:solidFill>
              </a:rPr>
              <a:t>Sporazuma</a:t>
            </a:r>
            <a:r>
              <a:rPr lang="en-US" sz="1200" dirty="0">
                <a:solidFill>
                  <a:schemeClr val="tx2">
                    <a:lumMod val="90000"/>
                    <a:lumOff val="10000"/>
                  </a:schemeClr>
                </a:solidFill>
              </a:rPr>
              <a:t> o EGP-u, a </a:t>
            </a:r>
            <a:r>
              <a:rPr lang="en-US" sz="1200" dirty="0" err="1">
                <a:solidFill>
                  <a:schemeClr val="tx2">
                    <a:lumMod val="90000"/>
                    <a:lumOff val="10000"/>
                  </a:schemeClr>
                </a:solidFill>
              </a:rPr>
              <a:t>nijedan</a:t>
            </a:r>
            <a:r>
              <a:rPr lang="en-US" sz="1200" dirty="0">
                <a:solidFill>
                  <a:schemeClr val="tx2">
                    <a:lumMod val="90000"/>
                    <a:lumOff val="10000"/>
                  </a:schemeClr>
                </a:solidFill>
              </a:rPr>
              <a:t> </a:t>
            </a:r>
            <a:r>
              <a:rPr lang="en-US" sz="1200" dirty="0" err="1">
                <a:solidFill>
                  <a:schemeClr val="tx2">
                    <a:lumMod val="90000"/>
                    <a:lumOff val="10000"/>
                  </a:schemeClr>
                </a:solidFill>
              </a:rPr>
              <a:t>poduzetnik</a:t>
            </a:r>
            <a:r>
              <a:rPr lang="en-US" sz="1200" dirty="0">
                <a:solidFill>
                  <a:schemeClr val="tx2">
                    <a:lumMod val="90000"/>
                    <a:lumOff val="10000"/>
                  </a:schemeClr>
                </a:solidFill>
              </a:rPr>
              <a:t> </a:t>
            </a:r>
            <a:r>
              <a:rPr lang="en-US" sz="1200" dirty="0" err="1">
                <a:solidFill>
                  <a:schemeClr val="tx2">
                    <a:lumMod val="90000"/>
                    <a:lumOff val="10000"/>
                  </a:schemeClr>
                </a:solidFill>
              </a:rPr>
              <a:t>sam</a:t>
            </a:r>
            <a:r>
              <a:rPr lang="en-US" sz="1200" dirty="0">
                <a:solidFill>
                  <a:schemeClr val="tx2">
                    <a:lumMod val="90000"/>
                    <a:lumOff val="10000"/>
                  </a:schemeClr>
                </a:solidFill>
              </a:rPr>
              <a:t> ne </a:t>
            </a:r>
            <a:r>
              <a:rPr lang="en-US" sz="1200" dirty="0" err="1">
                <a:solidFill>
                  <a:schemeClr val="tx2">
                    <a:lumMod val="90000"/>
                    <a:lumOff val="10000"/>
                  </a:schemeClr>
                </a:solidFill>
              </a:rPr>
              <a:t>snosi</a:t>
            </a:r>
            <a:r>
              <a:rPr lang="en-US" sz="1200" dirty="0">
                <a:solidFill>
                  <a:schemeClr val="tx2">
                    <a:lumMod val="90000"/>
                    <a:lumOff val="10000"/>
                  </a:schemeClr>
                </a:solidFill>
              </a:rPr>
              <a:t> </a:t>
            </a:r>
            <a:r>
              <a:rPr lang="en-US" sz="1200" dirty="0" err="1">
                <a:solidFill>
                  <a:schemeClr val="tx2">
                    <a:lumMod val="90000"/>
                    <a:lumOff val="10000"/>
                  </a:schemeClr>
                </a:solidFill>
              </a:rPr>
              <a:t>više</a:t>
            </a:r>
            <a:r>
              <a:rPr lang="en-US" sz="1200" dirty="0">
                <a:solidFill>
                  <a:schemeClr val="tx2">
                    <a:lumMod val="90000"/>
                    <a:lumOff val="10000"/>
                  </a:schemeClr>
                </a:solidFill>
              </a:rPr>
              <a:t> od 70 % </a:t>
            </a:r>
            <a:r>
              <a:rPr lang="en-US" sz="1200" dirty="0" err="1">
                <a:solidFill>
                  <a:schemeClr val="tx2">
                    <a:lumMod val="90000"/>
                    <a:lumOff val="10000"/>
                  </a:schemeClr>
                </a:solidFill>
              </a:rPr>
              <a:t>prihvatljivih</a:t>
            </a:r>
            <a:r>
              <a:rPr lang="en-US" sz="1200" dirty="0">
                <a:solidFill>
                  <a:schemeClr val="tx2">
                    <a:lumMod val="90000"/>
                    <a:lumOff val="10000"/>
                  </a:schemeClr>
                </a:solidFill>
              </a:rPr>
              <a:t> </a:t>
            </a:r>
            <a:r>
              <a:rPr lang="en-US" sz="1200" dirty="0" err="1">
                <a:solidFill>
                  <a:schemeClr val="tx2">
                    <a:lumMod val="90000"/>
                    <a:lumOff val="10000"/>
                  </a:schemeClr>
                </a:solidFill>
              </a:rPr>
              <a:t>troškova</a:t>
            </a:r>
            <a:r>
              <a:rPr lang="en-US" sz="1200" dirty="0">
                <a:solidFill>
                  <a:schemeClr val="tx2">
                    <a:lumMod val="90000"/>
                    <a:lumOff val="10000"/>
                  </a:schemeClr>
                </a:solidFill>
              </a:rPr>
              <a:t>, </a:t>
            </a:r>
            <a:r>
              <a:rPr lang="en-US" sz="1200" dirty="0" err="1">
                <a:solidFill>
                  <a:schemeClr val="tx2">
                    <a:lumMod val="90000"/>
                    <a:lumOff val="10000"/>
                  </a:schemeClr>
                </a:solidFill>
              </a:rPr>
              <a:t>ili</a:t>
            </a:r>
            <a:endParaRPr lang="en-US" sz="1200" dirty="0">
              <a:solidFill>
                <a:schemeClr val="tx2">
                  <a:lumMod val="90000"/>
                  <a:lumOff val="10000"/>
                </a:schemeClr>
              </a:solidFill>
            </a:endParaRPr>
          </a:p>
          <a:p>
            <a:pPr marL="0" indent="0">
              <a:buNone/>
            </a:pPr>
            <a:endParaRPr lang="en-US" sz="1200" dirty="0">
              <a:solidFill>
                <a:schemeClr val="tx2">
                  <a:lumMod val="90000"/>
                  <a:lumOff val="10000"/>
                </a:schemeClr>
              </a:solidFill>
            </a:endParaRPr>
          </a:p>
          <a:p>
            <a:pPr marL="0" indent="0">
              <a:buNone/>
            </a:pPr>
            <a:r>
              <a:rPr lang="en-US" sz="1200" dirty="0">
                <a:solidFill>
                  <a:schemeClr val="tx2">
                    <a:lumMod val="90000"/>
                    <a:lumOff val="10000"/>
                  </a:schemeClr>
                </a:solidFill>
              </a:rPr>
              <a:t>— </a:t>
            </a:r>
            <a:r>
              <a:rPr lang="en-US" sz="1200" dirty="0" err="1">
                <a:solidFill>
                  <a:schemeClr val="tx2">
                    <a:lumMod val="90000"/>
                    <a:lumOff val="10000"/>
                  </a:schemeClr>
                </a:solidFill>
              </a:rPr>
              <a:t>između</a:t>
            </a:r>
            <a:r>
              <a:rPr lang="en-US" sz="1200" dirty="0">
                <a:solidFill>
                  <a:schemeClr val="tx2">
                    <a:lumMod val="90000"/>
                    <a:lumOff val="10000"/>
                  </a:schemeClr>
                </a:solidFill>
              </a:rPr>
              <a:t> </a:t>
            </a:r>
            <a:r>
              <a:rPr lang="en-US" sz="1200" dirty="0" err="1">
                <a:solidFill>
                  <a:schemeClr val="tx2">
                    <a:lumMod val="90000"/>
                    <a:lumOff val="10000"/>
                  </a:schemeClr>
                </a:solidFill>
              </a:rPr>
              <a:t>jednog</a:t>
            </a:r>
            <a:r>
              <a:rPr lang="en-US" sz="1200" dirty="0">
                <a:solidFill>
                  <a:schemeClr val="tx2">
                    <a:lumMod val="90000"/>
                    <a:lumOff val="10000"/>
                  </a:schemeClr>
                </a:solidFill>
              </a:rPr>
              <a:t> </a:t>
            </a:r>
            <a:r>
              <a:rPr lang="en-US" sz="1200" dirty="0" err="1">
                <a:solidFill>
                  <a:schemeClr val="tx2">
                    <a:lumMod val="90000"/>
                    <a:lumOff val="10000"/>
                  </a:schemeClr>
                </a:solidFill>
              </a:rPr>
              <a:t>poduzetnika</a:t>
            </a:r>
            <a:r>
              <a:rPr lang="en-US" sz="1200" dirty="0">
                <a:solidFill>
                  <a:schemeClr val="tx2">
                    <a:lumMod val="90000"/>
                    <a:lumOff val="10000"/>
                  </a:schemeClr>
                </a:solidFill>
              </a:rPr>
              <a:t> i </a:t>
            </a:r>
            <a:r>
              <a:rPr lang="en-US" sz="1200" dirty="0" err="1">
                <a:solidFill>
                  <a:schemeClr val="tx2">
                    <a:lumMod val="90000"/>
                    <a:lumOff val="10000"/>
                  </a:schemeClr>
                </a:solidFill>
              </a:rPr>
              <a:t>jedne</a:t>
            </a:r>
            <a:r>
              <a:rPr lang="en-US" sz="1200" dirty="0">
                <a:solidFill>
                  <a:schemeClr val="tx2">
                    <a:lumMod val="90000"/>
                    <a:lumOff val="10000"/>
                  </a:schemeClr>
                </a:solidFill>
              </a:rPr>
              <a:t> </a:t>
            </a:r>
            <a:r>
              <a:rPr lang="en-US" sz="1200" dirty="0" err="1">
                <a:solidFill>
                  <a:schemeClr val="tx2">
                    <a:lumMod val="90000"/>
                    <a:lumOff val="10000"/>
                  </a:schemeClr>
                </a:solidFill>
              </a:rPr>
              <a:t>ili</a:t>
            </a:r>
            <a:r>
              <a:rPr lang="en-US" sz="1200" dirty="0">
                <a:solidFill>
                  <a:schemeClr val="tx2">
                    <a:lumMod val="90000"/>
                    <a:lumOff val="10000"/>
                  </a:schemeClr>
                </a:solidFill>
              </a:rPr>
              <a:t> </a:t>
            </a:r>
            <a:r>
              <a:rPr lang="en-US" sz="1200" dirty="0" err="1">
                <a:solidFill>
                  <a:schemeClr val="tx2">
                    <a:lumMod val="90000"/>
                    <a:lumOff val="10000"/>
                  </a:schemeClr>
                </a:solidFill>
              </a:rPr>
              <a:t>više</a:t>
            </a:r>
            <a:r>
              <a:rPr lang="en-US" sz="1200" dirty="0">
                <a:solidFill>
                  <a:schemeClr val="tx2">
                    <a:lumMod val="90000"/>
                    <a:lumOff val="10000"/>
                  </a:schemeClr>
                </a:solidFill>
              </a:rPr>
              <a:t> </a:t>
            </a:r>
            <a:r>
              <a:rPr lang="en-US" sz="1200" dirty="0" err="1">
                <a:solidFill>
                  <a:schemeClr val="tx2">
                    <a:lumMod val="90000"/>
                    <a:lumOff val="10000"/>
                  </a:schemeClr>
                </a:solidFill>
              </a:rPr>
              <a:t>organizacija</a:t>
            </a:r>
            <a:r>
              <a:rPr lang="en-US" sz="1200" dirty="0">
                <a:solidFill>
                  <a:schemeClr val="tx2">
                    <a:lumMod val="90000"/>
                    <a:lumOff val="10000"/>
                  </a:schemeClr>
                </a:solidFill>
              </a:rPr>
              <a:t> za </a:t>
            </a:r>
            <a:r>
              <a:rPr lang="en-US" sz="1200" dirty="0" err="1">
                <a:solidFill>
                  <a:schemeClr val="tx2">
                    <a:lumMod val="90000"/>
                    <a:lumOff val="10000"/>
                  </a:schemeClr>
                </a:solidFill>
              </a:rPr>
              <a:t>istraživanje</a:t>
            </a:r>
            <a:r>
              <a:rPr lang="en-US" sz="1200" dirty="0">
                <a:solidFill>
                  <a:schemeClr val="tx2">
                    <a:lumMod val="90000"/>
                    <a:lumOff val="10000"/>
                  </a:schemeClr>
                </a:solidFill>
              </a:rPr>
              <a:t> i </a:t>
            </a:r>
            <a:r>
              <a:rPr lang="en-US" sz="1200" dirty="0" err="1">
                <a:solidFill>
                  <a:schemeClr val="tx2">
                    <a:lumMod val="90000"/>
                    <a:lumOff val="10000"/>
                  </a:schemeClr>
                </a:solidFill>
              </a:rPr>
              <a:t>širenje</a:t>
            </a:r>
            <a:r>
              <a:rPr lang="en-US" sz="1200" dirty="0">
                <a:solidFill>
                  <a:schemeClr val="tx2">
                    <a:lumMod val="90000"/>
                    <a:lumOff val="10000"/>
                  </a:schemeClr>
                </a:solidFill>
              </a:rPr>
              <a:t> </a:t>
            </a:r>
            <a:r>
              <a:rPr lang="en-US" sz="1200" dirty="0" err="1">
                <a:solidFill>
                  <a:schemeClr val="tx2">
                    <a:lumMod val="90000"/>
                    <a:lumOff val="10000"/>
                  </a:schemeClr>
                </a:solidFill>
              </a:rPr>
              <a:t>znanja</a:t>
            </a:r>
            <a:r>
              <a:rPr lang="en-US" sz="1200" dirty="0">
                <a:solidFill>
                  <a:schemeClr val="tx2">
                    <a:lumMod val="90000"/>
                    <a:lumOff val="10000"/>
                  </a:schemeClr>
                </a:solidFill>
              </a:rPr>
              <a:t>, </a:t>
            </a:r>
            <a:r>
              <a:rPr lang="en-US" sz="1200" dirty="0" err="1">
                <a:solidFill>
                  <a:schemeClr val="tx2">
                    <a:lumMod val="90000"/>
                    <a:lumOff val="10000"/>
                  </a:schemeClr>
                </a:solidFill>
              </a:rPr>
              <a:t>pri</a:t>
            </a:r>
            <a:r>
              <a:rPr lang="en-US" sz="1200" dirty="0">
                <a:solidFill>
                  <a:schemeClr val="tx2">
                    <a:lumMod val="90000"/>
                    <a:lumOff val="10000"/>
                  </a:schemeClr>
                </a:solidFill>
              </a:rPr>
              <a:t> </a:t>
            </a:r>
            <a:r>
              <a:rPr lang="en-US" sz="1200" dirty="0" err="1">
                <a:solidFill>
                  <a:schemeClr val="tx2">
                    <a:lumMod val="90000"/>
                    <a:lumOff val="10000"/>
                  </a:schemeClr>
                </a:solidFill>
              </a:rPr>
              <a:t>čemu</a:t>
            </a:r>
            <a:r>
              <a:rPr lang="en-US" sz="1200" dirty="0">
                <a:solidFill>
                  <a:schemeClr val="tx2">
                    <a:lumMod val="90000"/>
                    <a:lumOff val="10000"/>
                  </a:schemeClr>
                </a:solidFill>
              </a:rPr>
              <a:t> </a:t>
            </a:r>
            <a:r>
              <a:rPr lang="en-US" sz="1200" dirty="0" err="1">
                <a:solidFill>
                  <a:schemeClr val="tx2">
                    <a:lumMod val="90000"/>
                    <a:lumOff val="10000"/>
                  </a:schemeClr>
                </a:solidFill>
              </a:rPr>
              <a:t>te</a:t>
            </a:r>
            <a:r>
              <a:rPr lang="en-US" sz="1200" dirty="0">
                <a:solidFill>
                  <a:schemeClr val="tx2">
                    <a:lumMod val="90000"/>
                    <a:lumOff val="10000"/>
                  </a:schemeClr>
                </a:solidFill>
              </a:rPr>
              <a:t> </a:t>
            </a:r>
            <a:r>
              <a:rPr lang="en-US" sz="1200" dirty="0" err="1">
                <a:solidFill>
                  <a:schemeClr val="tx2">
                    <a:lumMod val="90000"/>
                    <a:lumOff val="10000"/>
                  </a:schemeClr>
                </a:solidFill>
              </a:rPr>
              <a:t>organizacije</a:t>
            </a:r>
            <a:r>
              <a:rPr lang="en-US" sz="1200" dirty="0">
                <a:solidFill>
                  <a:schemeClr val="tx2">
                    <a:lumMod val="90000"/>
                    <a:lumOff val="10000"/>
                  </a:schemeClr>
                </a:solidFill>
              </a:rPr>
              <a:t> </a:t>
            </a:r>
            <a:r>
              <a:rPr lang="en-US" sz="1200" dirty="0" err="1">
                <a:solidFill>
                  <a:schemeClr val="tx2">
                    <a:lumMod val="90000"/>
                    <a:lumOff val="10000"/>
                  </a:schemeClr>
                </a:solidFill>
              </a:rPr>
              <a:t>snose</a:t>
            </a:r>
            <a:r>
              <a:rPr lang="en-US" sz="1200" dirty="0">
                <a:solidFill>
                  <a:schemeClr val="tx2">
                    <a:lumMod val="90000"/>
                    <a:lumOff val="10000"/>
                  </a:schemeClr>
                </a:solidFill>
              </a:rPr>
              <a:t> </a:t>
            </a:r>
            <a:r>
              <a:rPr lang="en-US" sz="1200" dirty="0" err="1">
                <a:solidFill>
                  <a:schemeClr val="tx2">
                    <a:lumMod val="90000"/>
                    <a:lumOff val="10000"/>
                  </a:schemeClr>
                </a:solidFill>
              </a:rPr>
              <a:t>najmanje</a:t>
            </a:r>
            <a:r>
              <a:rPr lang="en-US" sz="1200" dirty="0">
                <a:solidFill>
                  <a:schemeClr val="tx2">
                    <a:lumMod val="90000"/>
                    <a:lumOff val="10000"/>
                  </a:schemeClr>
                </a:solidFill>
              </a:rPr>
              <a:t> 10 % </a:t>
            </a:r>
            <a:r>
              <a:rPr lang="en-US" sz="1200" dirty="0" err="1">
                <a:solidFill>
                  <a:schemeClr val="tx2">
                    <a:lumMod val="90000"/>
                    <a:lumOff val="10000"/>
                  </a:schemeClr>
                </a:solidFill>
              </a:rPr>
              <a:t>prihvatljivih</a:t>
            </a:r>
            <a:r>
              <a:rPr lang="en-US" sz="1200" dirty="0">
                <a:solidFill>
                  <a:schemeClr val="tx2">
                    <a:lumMod val="90000"/>
                    <a:lumOff val="10000"/>
                  </a:schemeClr>
                </a:solidFill>
              </a:rPr>
              <a:t> </a:t>
            </a:r>
            <a:r>
              <a:rPr lang="en-US" sz="1200" dirty="0" err="1">
                <a:solidFill>
                  <a:schemeClr val="tx2">
                    <a:lumMod val="90000"/>
                    <a:lumOff val="10000"/>
                  </a:schemeClr>
                </a:solidFill>
              </a:rPr>
              <a:t>troškova</a:t>
            </a:r>
            <a:r>
              <a:rPr lang="en-US" sz="1200" dirty="0">
                <a:solidFill>
                  <a:schemeClr val="tx2">
                    <a:lumMod val="90000"/>
                    <a:lumOff val="10000"/>
                  </a:schemeClr>
                </a:solidFill>
              </a:rPr>
              <a:t> i </a:t>
            </a:r>
            <a:r>
              <a:rPr lang="en-US" sz="1200" dirty="0" err="1">
                <a:solidFill>
                  <a:schemeClr val="tx2">
                    <a:lumMod val="90000"/>
                    <a:lumOff val="10000"/>
                  </a:schemeClr>
                </a:solidFill>
              </a:rPr>
              <a:t>imaju</a:t>
            </a:r>
            <a:r>
              <a:rPr lang="en-US" sz="1200" dirty="0">
                <a:solidFill>
                  <a:schemeClr val="tx2">
                    <a:lumMod val="90000"/>
                    <a:lumOff val="10000"/>
                  </a:schemeClr>
                </a:solidFill>
              </a:rPr>
              <a:t> </a:t>
            </a:r>
            <a:r>
              <a:rPr lang="en-US" sz="1200" dirty="0" err="1">
                <a:solidFill>
                  <a:schemeClr val="tx2">
                    <a:lumMod val="90000"/>
                    <a:lumOff val="10000"/>
                  </a:schemeClr>
                </a:solidFill>
              </a:rPr>
              <a:t>pravo</a:t>
            </a:r>
            <a:r>
              <a:rPr lang="en-US" sz="1200" dirty="0">
                <a:solidFill>
                  <a:schemeClr val="tx2">
                    <a:lumMod val="90000"/>
                    <a:lumOff val="10000"/>
                  </a:schemeClr>
                </a:solidFill>
              </a:rPr>
              <a:t> </a:t>
            </a:r>
            <a:r>
              <a:rPr lang="en-US" sz="1200" dirty="0" err="1">
                <a:solidFill>
                  <a:schemeClr val="tx2">
                    <a:lumMod val="90000"/>
                    <a:lumOff val="10000"/>
                  </a:schemeClr>
                </a:solidFill>
              </a:rPr>
              <a:t>na</a:t>
            </a:r>
            <a:r>
              <a:rPr lang="en-US" sz="1200" dirty="0">
                <a:solidFill>
                  <a:schemeClr val="tx2">
                    <a:lumMod val="90000"/>
                    <a:lumOff val="10000"/>
                  </a:schemeClr>
                </a:solidFill>
              </a:rPr>
              <a:t> </a:t>
            </a:r>
            <a:r>
              <a:rPr lang="en-US" sz="1200" dirty="0" err="1">
                <a:solidFill>
                  <a:schemeClr val="tx2">
                    <a:lumMod val="90000"/>
                    <a:lumOff val="10000"/>
                  </a:schemeClr>
                </a:solidFill>
              </a:rPr>
              <a:t>objavljivanje</a:t>
            </a:r>
            <a:r>
              <a:rPr lang="en-US" sz="1200" dirty="0">
                <a:solidFill>
                  <a:schemeClr val="tx2">
                    <a:lumMod val="90000"/>
                    <a:lumOff val="10000"/>
                  </a:schemeClr>
                </a:solidFill>
              </a:rPr>
              <a:t> </a:t>
            </a:r>
            <a:r>
              <a:rPr lang="en-US" sz="1200" dirty="0" err="1">
                <a:solidFill>
                  <a:schemeClr val="tx2">
                    <a:lumMod val="90000"/>
                    <a:lumOff val="10000"/>
                  </a:schemeClr>
                </a:solidFill>
              </a:rPr>
              <a:t>vlastitih</a:t>
            </a:r>
            <a:r>
              <a:rPr lang="en-US" sz="1200" dirty="0">
                <a:solidFill>
                  <a:schemeClr val="tx2">
                    <a:lumMod val="90000"/>
                    <a:lumOff val="10000"/>
                  </a:schemeClr>
                </a:solidFill>
              </a:rPr>
              <a:t> </a:t>
            </a:r>
            <a:r>
              <a:rPr lang="en-US" sz="1200" dirty="0" err="1">
                <a:solidFill>
                  <a:schemeClr val="tx2">
                    <a:lumMod val="90000"/>
                    <a:lumOff val="10000"/>
                  </a:schemeClr>
                </a:solidFill>
              </a:rPr>
              <a:t>rezultata</a:t>
            </a:r>
            <a:r>
              <a:rPr lang="en-US" sz="1200" dirty="0">
                <a:solidFill>
                  <a:schemeClr val="tx2">
                    <a:lumMod val="90000"/>
                    <a:lumOff val="10000"/>
                  </a:schemeClr>
                </a:solidFill>
              </a:rPr>
              <a:t> </a:t>
            </a:r>
            <a:r>
              <a:rPr lang="en-US" sz="1200" dirty="0" err="1">
                <a:solidFill>
                  <a:schemeClr val="tx2">
                    <a:lumMod val="90000"/>
                    <a:lumOff val="10000"/>
                  </a:schemeClr>
                </a:solidFill>
              </a:rPr>
              <a:t>istraživanja</a:t>
            </a:r>
            <a:r>
              <a:rPr lang="en-US" sz="1200" dirty="0">
                <a:solidFill>
                  <a:schemeClr val="tx2">
                    <a:lumMod val="90000"/>
                    <a:lumOff val="10000"/>
                  </a:schemeClr>
                </a:solidFill>
              </a:rPr>
              <a:t>;</a:t>
            </a:r>
          </a:p>
        </p:txBody>
      </p:sp>
      <p:sp>
        <p:nvSpPr>
          <p:cNvPr id="6" name="Slide Number Placeholder 5">
            <a:extLst>
              <a:ext uri="{FF2B5EF4-FFF2-40B4-BE49-F238E27FC236}">
                <a16:creationId xmlns:a16="http://schemas.microsoft.com/office/drawing/2014/main" id="{8A57B0C7-1998-1E7A-0198-D3F02A072BD9}"/>
              </a:ext>
            </a:extLst>
          </p:cNvPr>
          <p:cNvSpPr>
            <a:spLocks noGrp="1"/>
          </p:cNvSpPr>
          <p:nvPr>
            <p:ph type="sldNum" sz="quarter" idx="12"/>
          </p:nvPr>
        </p:nvSpPr>
        <p:spPr/>
        <p:txBody>
          <a:bodyPr/>
          <a:lstStyle/>
          <a:p>
            <a:fld id="{87E7843D-FF13-4365-9478-9625B70A2705}" type="slidenum">
              <a:rPr lang="en-US" smtClean="0"/>
              <a:t>11</a:t>
            </a:fld>
            <a:endParaRPr lang="en-US"/>
          </a:p>
        </p:txBody>
      </p:sp>
      <p:sp>
        <p:nvSpPr>
          <p:cNvPr id="7" name="Rectangle: Rounded Corners 6">
            <a:extLst>
              <a:ext uri="{FF2B5EF4-FFF2-40B4-BE49-F238E27FC236}">
                <a16:creationId xmlns:a16="http://schemas.microsoft.com/office/drawing/2014/main" id="{975B2396-B2FD-6771-CCFB-8633EC9B1802}"/>
              </a:ext>
            </a:extLst>
          </p:cNvPr>
          <p:cNvSpPr/>
          <p:nvPr/>
        </p:nvSpPr>
        <p:spPr>
          <a:xfrm>
            <a:off x="838200" y="1220674"/>
            <a:ext cx="10515600" cy="168581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2">
                    <a:lumMod val="90000"/>
                    <a:lumOff val="10000"/>
                  </a:schemeClr>
                </a:solidFill>
              </a:rPr>
              <a:t>„</a:t>
            </a:r>
            <a:r>
              <a:rPr lang="en-US" dirty="0" err="1">
                <a:solidFill>
                  <a:schemeClr val="tx2">
                    <a:lumMod val="90000"/>
                    <a:lumOff val="10000"/>
                  </a:schemeClr>
                </a:solidFill>
              </a:rPr>
              <a:t>učinkovita</a:t>
            </a:r>
            <a:r>
              <a:rPr lang="en-US" dirty="0">
                <a:solidFill>
                  <a:schemeClr val="tx2">
                    <a:lumMod val="90000"/>
                    <a:lumOff val="10000"/>
                  </a:schemeClr>
                </a:solidFill>
              </a:rPr>
              <a:t> </a:t>
            </a:r>
            <a:r>
              <a:rPr lang="en-US" dirty="0" err="1">
                <a:solidFill>
                  <a:schemeClr val="tx2">
                    <a:lumMod val="90000"/>
                    <a:lumOff val="10000"/>
                  </a:schemeClr>
                </a:solidFill>
              </a:rPr>
              <a:t>suradnja</a:t>
            </a:r>
            <a:r>
              <a:rPr lang="en-US" dirty="0">
                <a:solidFill>
                  <a:schemeClr val="tx2">
                    <a:lumMod val="90000"/>
                    <a:lumOff val="10000"/>
                  </a:schemeClr>
                </a:solidFill>
              </a:rPr>
              <a:t>” </a:t>
            </a:r>
            <a:r>
              <a:rPr lang="en-US" dirty="0" err="1">
                <a:solidFill>
                  <a:schemeClr val="tx2">
                    <a:lumMod val="90000"/>
                    <a:lumOff val="10000"/>
                  </a:schemeClr>
                </a:solidFill>
              </a:rPr>
              <a:t>znači</a:t>
            </a:r>
            <a:r>
              <a:rPr lang="en-US" dirty="0">
                <a:solidFill>
                  <a:schemeClr val="tx2">
                    <a:lumMod val="90000"/>
                    <a:lumOff val="10000"/>
                  </a:schemeClr>
                </a:solidFill>
              </a:rPr>
              <a:t> </a:t>
            </a:r>
            <a:r>
              <a:rPr lang="en-US" dirty="0" err="1">
                <a:solidFill>
                  <a:schemeClr val="tx2">
                    <a:lumMod val="90000"/>
                    <a:lumOff val="10000"/>
                  </a:schemeClr>
                </a:solidFill>
              </a:rPr>
              <a:t>suradnja</a:t>
            </a:r>
            <a:r>
              <a:rPr lang="en-US" dirty="0">
                <a:solidFill>
                  <a:schemeClr val="tx2">
                    <a:lumMod val="90000"/>
                    <a:lumOff val="10000"/>
                  </a:schemeClr>
                </a:solidFill>
              </a:rPr>
              <a:t> </a:t>
            </a:r>
            <a:r>
              <a:rPr lang="en-US" dirty="0" err="1">
                <a:solidFill>
                  <a:schemeClr val="tx2">
                    <a:lumMod val="90000"/>
                    <a:lumOff val="10000"/>
                  </a:schemeClr>
                </a:solidFill>
              </a:rPr>
              <a:t>između</a:t>
            </a:r>
            <a:r>
              <a:rPr lang="en-US" dirty="0">
                <a:solidFill>
                  <a:schemeClr val="tx2">
                    <a:lumMod val="90000"/>
                    <a:lumOff val="10000"/>
                  </a:schemeClr>
                </a:solidFill>
              </a:rPr>
              <a:t> </a:t>
            </a:r>
            <a:r>
              <a:rPr lang="en-US" dirty="0" err="1">
                <a:solidFill>
                  <a:schemeClr val="tx2">
                    <a:lumMod val="90000"/>
                    <a:lumOff val="10000"/>
                  </a:schemeClr>
                </a:solidFill>
              </a:rPr>
              <a:t>najmanje</a:t>
            </a:r>
            <a:r>
              <a:rPr lang="en-US" dirty="0">
                <a:solidFill>
                  <a:schemeClr val="tx2">
                    <a:lumMod val="90000"/>
                    <a:lumOff val="10000"/>
                  </a:schemeClr>
                </a:solidFill>
              </a:rPr>
              <a:t> </a:t>
            </a:r>
            <a:r>
              <a:rPr lang="en-US" dirty="0" err="1">
                <a:solidFill>
                  <a:schemeClr val="tx2">
                    <a:lumMod val="90000"/>
                    <a:lumOff val="10000"/>
                  </a:schemeClr>
                </a:solidFill>
              </a:rPr>
              <a:t>dvije</a:t>
            </a:r>
            <a:r>
              <a:rPr lang="en-US" dirty="0">
                <a:solidFill>
                  <a:schemeClr val="tx2">
                    <a:lumMod val="90000"/>
                    <a:lumOff val="10000"/>
                  </a:schemeClr>
                </a:solidFill>
              </a:rPr>
              <a:t> </a:t>
            </a:r>
            <a:r>
              <a:rPr lang="en-US" dirty="0" err="1">
                <a:solidFill>
                  <a:schemeClr val="tx2">
                    <a:lumMod val="90000"/>
                    <a:lumOff val="10000"/>
                  </a:schemeClr>
                </a:solidFill>
              </a:rPr>
              <a:t>neovisne</a:t>
            </a:r>
            <a:r>
              <a:rPr lang="en-US" dirty="0">
                <a:solidFill>
                  <a:schemeClr val="tx2">
                    <a:lumMod val="90000"/>
                    <a:lumOff val="10000"/>
                  </a:schemeClr>
                </a:solidFill>
              </a:rPr>
              <a:t> </a:t>
            </a:r>
            <a:r>
              <a:rPr lang="en-US" dirty="0" err="1">
                <a:solidFill>
                  <a:schemeClr val="tx2">
                    <a:lumMod val="90000"/>
                    <a:lumOff val="10000"/>
                  </a:schemeClr>
                </a:solidFill>
              </a:rPr>
              <a:t>stranke</a:t>
            </a:r>
            <a:r>
              <a:rPr lang="en-US" dirty="0">
                <a:solidFill>
                  <a:schemeClr val="tx2">
                    <a:lumMod val="90000"/>
                    <a:lumOff val="10000"/>
                  </a:schemeClr>
                </a:solidFill>
              </a:rPr>
              <a:t> </a:t>
            </a:r>
            <a:r>
              <a:rPr lang="en-US" b="1" dirty="0">
                <a:solidFill>
                  <a:schemeClr val="tx2">
                    <a:lumMod val="90000"/>
                    <a:lumOff val="10000"/>
                  </a:schemeClr>
                </a:solidFill>
              </a:rPr>
              <a:t>u </a:t>
            </a:r>
            <a:r>
              <a:rPr lang="en-US" b="1" dirty="0" err="1">
                <a:solidFill>
                  <a:schemeClr val="tx2">
                    <a:lumMod val="90000"/>
                    <a:lumOff val="10000"/>
                  </a:schemeClr>
                </a:solidFill>
              </a:rPr>
              <a:t>cilju</a:t>
            </a:r>
            <a:r>
              <a:rPr lang="en-US" b="1" dirty="0">
                <a:solidFill>
                  <a:schemeClr val="tx2">
                    <a:lumMod val="90000"/>
                    <a:lumOff val="10000"/>
                  </a:schemeClr>
                </a:solidFill>
              </a:rPr>
              <a:t> </a:t>
            </a:r>
            <a:r>
              <a:rPr lang="en-US" b="1" dirty="0" err="1">
                <a:solidFill>
                  <a:schemeClr val="tx2">
                    <a:lumMod val="90000"/>
                    <a:lumOff val="10000"/>
                  </a:schemeClr>
                </a:solidFill>
              </a:rPr>
              <a:t>razmjene</a:t>
            </a:r>
            <a:r>
              <a:rPr lang="en-US" b="1" dirty="0">
                <a:solidFill>
                  <a:schemeClr val="tx2">
                    <a:lumMod val="90000"/>
                    <a:lumOff val="10000"/>
                  </a:schemeClr>
                </a:solidFill>
              </a:rPr>
              <a:t> </a:t>
            </a:r>
            <a:r>
              <a:rPr lang="en-US" b="1" dirty="0" err="1">
                <a:solidFill>
                  <a:schemeClr val="tx2">
                    <a:lumMod val="90000"/>
                    <a:lumOff val="10000"/>
                  </a:schemeClr>
                </a:solidFill>
              </a:rPr>
              <a:t>znanja</a:t>
            </a:r>
            <a:r>
              <a:rPr lang="en-US" b="1" dirty="0">
                <a:solidFill>
                  <a:schemeClr val="tx2">
                    <a:lumMod val="90000"/>
                    <a:lumOff val="10000"/>
                  </a:schemeClr>
                </a:solidFill>
              </a:rPr>
              <a:t> </a:t>
            </a:r>
            <a:r>
              <a:rPr lang="en-US" b="1" dirty="0" err="1">
                <a:solidFill>
                  <a:schemeClr val="tx2">
                    <a:lumMod val="90000"/>
                    <a:lumOff val="10000"/>
                  </a:schemeClr>
                </a:solidFill>
              </a:rPr>
              <a:t>ili</a:t>
            </a:r>
            <a:r>
              <a:rPr lang="en-US" b="1" dirty="0">
                <a:solidFill>
                  <a:schemeClr val="tx2">
                    <a:lumMod val="90000"/>
                    <a:lumOff val="10000"/>
                  </a:schemeClr>
                </a:solidFill>
              </a:rPr>
              <a:t> </a:t>
            </a:r>
            <a:r>
              <a:rPr lang="en-US" b="1" dirty="0" err="1">
                <a:solidFill>
                  <a:schemeClr val="tx2">
                    <a:lumMod val="90000"/>
                    <a:lumOff val="10000"/>
                  </a:schemeClr>
                </a:solidFill>
              </a:rPr>
              <a:t>tehnologije</a:t>
            </a:r>
            <a:r>
              <a:rPr lang="en-US" b="1" dirty="0">
                <a:solidFill>
                  <a:schemeClr val="tx2">
                    <a:lumMod val="90000"/>
                    <a:lumOff val="10000"/>
                  </a:schemeClr>
                </a:solidFill>
              </a:rPr>
              <a:t> </a:t>
            </a:r>
            <a:r>
              <a:rPr lang="en-US" b="1" dirty="0" err="1">
                <a:solidFill>
                  <a:schemeClr val="tx2">
                    <a:lumMod val="90000"/>
                    <a:lumOff val="10000"/>
                  </a:schemeClr>
                </a:solidFill>
              </a:rPr>
              <a:t>odnosno</a:t>
            </a:r>
            <a:r>
              <a:rPr lang="en-US" b="1" dirty="0">
                <a:solidFill>
                  <a:schemeClr val="tx2">
                    <a:lumMod val="90000"/>
                    <a:lumOff val="10000"/>
                  </a:schemeClr>
                </a:solidFill>
              </a:rPr>
              <a:t> </a:t>
            </a:r>
            <a:r>
              <a:rPr lang="en-US" b="1" dirty="0" err="1">
                <a:solidFill>
                  <a:schemeClr val="tx2">
                    <a:lumMod val="90000"/>
                    <a:lumOff val="10000"/>
                  </a:schemeClr>
                </a:solidFill>
              </a:rPr>
              <a:t>ostvarenja</a:t>
            </a:r>
            <a:r>
              <a:rPr lang="en-US" b="1" dirty="0">
                <a:solidFill>
                  <a:schemeClr val="tx2">
                    <a:lumMod val="90000"/>
                    <a:lumOff val="10000"/>
                  </a:schemeClr>
                </a:solidFill>
              </a:rPr>
              <a:t> </a:t>
            </a:r>
            <a:r>
              <a:rPr lang="en-US" b="1" dirty="0" err="1">
                <a:solidFill>
                  <a:schemeClr val="tx2">
                    <a:lumMod val="90000"/>
                    <a:lumOff val="10000"/>
                  </a:schemeClr>
                </a:solidFill>
              </a:rPr>
              <a:t>zajedničkog</a:t>
            </a:r>
            <a:r>
              <a:rPr lang="en-US" b="1" dirty="0">
                <a:solidFill>
                  <a:schemeClr val="tx2">
                    <a:lumMod val="90000"/>
                    <a:lumOff val="10000"/>
                  </a:schemeClr>
                </a:solidFill>
              </a:rPr>
              <a:t> </a:t>
            </a:r>
            <a:r>
              <a:rPr lang="en-US" b="1" dirty="0" err="1">
                <a:solidFill>
                  <a:schemeClr val="tx2">
                    <a:lumMod val="90000"/>
                    <a:lumOff val="10000"/>
                  </a:schemeClr>
                </a:solidFill>
              </a:rPr>
              <a:t>cilja</a:t>
            </a:r>
            <a:r>
              <a:rPr lang="en-US" b="1" dirty="0">
                <a:solidFill>
                  <a:schemeClr val="tx2">
                    <a:lumMod val="90000"/>
                    <a:lumOff val="10000"/>
                  </a:schemeClr>
                </a:solidFill>
              </a:rPr>
              <a:t> </a:t>
            </a:r>
            <a:r>
              <a:rPr lang="en-US" b="1" dirty="0" err="1">
                <a:solidFill>
                  <a:schemeClr val="tx2">
                    <a:lumMod val="90000"/>
                    <a:lumOff val="10000"/>
                  </a:schemeClr>
                </a:solidFill>
              </a:rPr>
              <a:t>na</a:t>
            </a:r>
            <a:r>
              <a:rPr lang="en-US" b="1" dirty="0">
                <a:solidFill>
                  <a:schemeClr val="tx2">
                    <a:lumMod val="90000"/>
                    <a:lumOff val="10000"/>
                  </a:schemeClr>
                </a:solidFill>
              </a:rPr>
              <a:t> </a:t>
            </a:r>
            <a:r>
              <a:rPr lang="en-US" b="1" dirty="0" err="1">
                <a:solidFill>
                  <a:schemeClr val="tx2">
                    <a:lumMod val="90000"/>
                    <a:lumOff val="10000"/>
                  </a:schemeClr>
                </a:solidFill>
              </a:rPr>
              <a:t>temelju</a:t>
            </a:r>
            <a:r>
              <a:rPr lang="en-US" b="1" dirty="0">
                <a:solidFill>
                  <a:schemeClr val="tx2">
                    <a:lumMod val="90000"/>
                    <a:lumOff val="10000"/>
                  </a:schemeClr>
                </a:solidFill>
              </a:rPr>
              <a:t> </a:t>
            </a:r>
            <a:r>
              <a:rPr lang="en-US" b="1" dirty="0" err="1">
                <a:solidFill>
                  <a:schemeClr val="tx2">
                    <a:lumMod val="90000"/>
                    <a:lumOff val="10000"/>
                  </a:schemeClr>
                </a:solidFill>
              </a:rPr>
              <a:t>podjele</a:t>
            </a:r>
            <a:r>
              <a:rPr lang="en-US" b="1" dirty="0">
                <a:solidFill>
                  <a:schemeClr val="tx2">
                    <a:lumMod val="90000"/>
                    <a:lumOff val="10000"/>
                  </a:schemeClr>
                </a:solidFill>
              </a:rPr>
              <a:t> rada</a:t>
            </a:r>
            <a:r>
              <a:rPr lang="en-US" dirty="0">
                <a:solidFill>
                  <a:schemeClr val="tx2">
                    <a:lumMod val="90000"/>
                    <a:lumOff val="10000"/>
                  </a:schemeClr>
                </a:solidFill>
              </a:rPr>
              <a:t>, </a:t>
            </a:r>
            <a:r>
              <a:rPr lang="en-US" dirty="0" err="1">
                <a:solidFill>
                  <a:schemeClr val="tx2">
                    <a:lumMod val="90000"/>
                    <a:lumOff val="10000"/>
                  </a:schemeClr>
                </a:solidFill>
              </a:rPr>
              <a:t>pri</a:t>
            </a:r>
            <a:r>
              <a:rPr lang="en-US" dirty="0">
                <a:solidFill>
                  <a:schemeClr val="tx2">
                    <a:lumMod val="90000"/>
                    <a:lumOff val="10000"/>
                  </a:schemeClr>
                </a:solidFill>
              </a:rPr>
              <a:t> </a:t>
            </a:r>
            <a:r>
              <a:rPr lang="en-US" dirty="0" err="1">
                <a:solidFill>
                  <a:schemeClr val="tx2">
                    <a:lumMod val="90000"/>
                    <a:lumOff val="10000"/>
                  </a:schemeClr>
                </a:solidFill>
              </a:rPr>
              <a:t>čemu</a:t>
            </a:r>
            <a:r>
              <a:rPr lang="en-US" dirty="0">
                <a:solidFill>
                  <a:schemeClr val="tx2">
                    <a:lumMod val="90000"/>
                    <a:lumOff val="10000"/>
                  </a:schemeClr>
                </a:solidFill>
              </a:rPr>
              <a:t> </a:t>
            </a:r>
            <a:r>
              <a:rPr lang="en-US" dirty="0" err="1">
                <a:solidFill>
                  <a:schemeClr val="tx2">
                    <a:lumMod val="90000"/>
                    <a:lumOff val="10000"/>
                  </a:schemeClr>
                </a:solidFill>
              </a:rPr>
              <a:t>stranke</a:t>
            </a:r>
            <a:r>
              <a:rPr lang="en-US" dirty="0">
                <a:solidFill>
                  <a:schemeClr val="tx2">
                    <a:lumMod val="90000"/>
                    <a:lumOff val="10000"/>
                  </a:schemeClr>
                </a:solidFill>
              </a:rPr>
              <a:t> </a:t>
            </a:r>
            <a:r>
              <a:rPr lang="en-US" dirty="0" err="1">
                <a:solidFill>
                  <a:schemeClr val="tx2">
                    <a:lumMod val="90000"/>
                    <a:lumOff val="10000"/>
                  </a:schemeClr>
                </a:solidFill>
              </a:rPr>
              <a:t>zajednički</a:t>
            </a:r>
            <a:r>
              <a:rPr lang="en-US" dirty="0">
                <a:solidFill>
                  <a:schemeClr val="tx2">
                    <a:lumMod val="90000"/>
                    <a:lumOff val="10000"/>
                  </a:schemeClr>
                </a:solidFill>
              </a:rPr>
              <a:t> </a:t>
            </a:r>
            <a:r>
              <a:rPr lang="en-US" dirty="0" err="1">
                <a:solidFill>
                  <a:schemeClr val="tx2">
                    <a:lumMod val="90000"/>
                    <a:lumOff val="10000"/>
                  </a:schemeClr>
                </a:solidFill>
              </a:rPr>
              <a:t>utvrđuju</a:t>
            </a:r>
            <a:r>
              <a:rPr lang="en-US" dirty="0">
                <a:solidFill>
                  <a:schemeClr val="tx2">
                    <a:lumMod val="90000"/>
                    <a:lumOff val="10000"/>
                  </a:schemeClr>
                </a:solidFill>
              </a:rPr>
              <a:t> </a:t>
            </a:r>
            <a:r>
              <a:rPr lang="en-US" dirty="0" err="1">
                <a:solidFill>
                  <a:schemeClr val="tx2">
                    <a:lumMod val="90000"/>
                    <a:lumOff val="10000"/>
                  </a:schemeClr>
                </a:solidFill>
              </a:rPr>
              <a:t>opseg</a:t>
            </a:r>
            <a:r>
              <a:rPr lang="en-US" dirty="0">
                <a:solidFill>
                  <a:schemeClr val="tx2">
                    <a:lumMod val="90000"/>
                    <a:lumOff val="10000"/>
                  </a:schemeClr>
                </a:solidFill>
              </a:rPr>
              <a:t> </a:t>
            </a:r>
            <a:r>
              <a:rPr lang="en-US" dirty="0" err="1">
                <a:solidFill>
                  <a:schemeClr val="tx2">
                    <a:lumMod val="90000"/>
                    <a:lumOff val="10000"/>
                  </a:schemeClr>
                </a:solidFill>
              </a:rPr>
              <a:t>projekta</a:t>
            </a:r>
            <a:r>
              <a:rPr lang="en-US" dirty="0">
                <a:solidFill>
                  <a:schemeClr val="tx2">
                    <a:lumMod val="90000"/>
                    <a:lumOff val="10000"/>
                  </a:schemeClr>
                </a:solidFill>
              </a:rPr>
              <a:t> </a:t>
            </a:r>
            <a:r>
              <a:rPr lang="en-US" dirty="0" err="1">
                <a:solidFill>
                  <a:schemeClr val="tx2">
                    <a:lumMod val="90000"/>
                    <a:lumOff val="10000"/>
                  </a:schemeClr>
                </a:solidFill>
              </a:rPr>
              <a:t>suradnje</a:t>
            </a:r>
            <a:r>
              <a:rPr lang="en-US" dirty="0">
                <a:solidFill>
                  <a:schemeClr val="tx2">
                    <a:lumMod val="90000"/>
                    <a:lumOff val="10000"/>
                  </a:schemeClr>
                </a:solidFill>
              </a:rPr>
              <a:t>, </a:t>
            </a:r>
            <a:r>
              <a:rPr lang="en-US" dirty="0" err="1">
                <a:solidFill>
                  <a:schemeClr val="tx2">
                    <a:lumMod val="90000"/>
                    <a:lumOff val="10000"/>
                  </a:schemeClr>
                </a:solidFill>
              </a:rPr>
              <a:t>doprinose</a:t>
            </a:r>
            <a:r>
              <a:rPr lang="en-US" dirty="0">
                <a:solidFill>
                  <a:schemeClr val="tx2">
                    <a:lumMod val="90000"/>
                    <a:lumOff val="10000"/>
                  </a:schemeClr>
                </a:solidFill>
              </a:rPr>
              <a:t> </a:t>
            </a:r>
            <a:r>
              <a:rPr lang="en-US" dirty="0" err="1">
                <a:solidFill>
                  <a:schemeClr val="tx2">
                    <a:lumMod val="90000"/>
                    <a:lumOff val="10000"/>
                  </a:schemeClr>
                </a:solidFill>
              </a:rPr>
              <a:t>njegovoj</a:t>
            </a:r>
            <a:r>
              <a:rPr lang="en-US" dirty="0">
                <a:solidFill>
                  <a:schemeClr val="tx2">
                    <a:lumMod val="90000"/>
                    <a:lumOff val="10000"/>
                  </a:schemeClr>
                </a:solidFill>
              </a:rPr>
              <a:t> </a:t>
            </a:r>
            <a:r>
              <a:rPr lang="en-US" dirty="0" err="1">
                <a:solidFill>
                  <a:schemeClr val="tx2">
                    <a:lumMod val="90000"/>
                    <a:lumOff val="10000"/>
                  </a:schemeClr>
                </a:solidFill>
              </a:rPr>
              <a:t>provedbi</a:t>
            </a:r>
            <a:r>
              <a:rPr lang="en-US" dirty="0">
                <a:solidFill>
                  <a:schemeClr val="tx2">
                    <a:lumMod val="90000"/>
                    <a:lumOff val="10000"/>
                  </a:schemeClr>
                </a:solidFill>
              </a:rPr>
              <a:t> </a:t>
            </a:r>
            <a:r>
              <a:rPr lang="en-US" dirty="0" err="1">
                <a:solidFill>
                  <a:schemeClr val="tx2">
                    <a:lumMod val="90000"/>
                    <a:lumOff val="10000"/>
                  </a:schemeClr>
                </a:solidFill>
              </a:rPr>
              <a:t>te</a:t>
            </a:r>
            <a:r>
              <a:rPr lang="en-US" dirty="0">
                <a:solidFill>
                  <a:schemeClr val="tx2">
                    <a:lumMod val="90000"/>
                    <a:lumOff val="10000"/>
                  </a:schemeClr>
                </a:solidFill>
              </a:rPr>
              <a:t> </a:t>
            </a:r>
            <a:r>
              <a:rPr lang="en-US" b="1" dirty="0" err="1">
                <a:solidFill>
                  <a:schemeClr val="tx2">
                    <a:lumMod val="90000"/>
                    <a:lumOff val="10000"/>
                  </a:schemeClr>
                </a:solidFill>
              </a:rPr>
              <a:t>dijele</a:t>
            </a:r>
            <a:r>
              <a:rPr lang="en-US" b="1" dirty="0">
                <a:solidFill>
                  <a:schemeClr val="tx2">
                    <a:lumMod val="90000"/>
                    <a:lumOff val="10000"/>
                  </a:schemeClr>
                </a:solidFill>
              </a:rPr>
              <a:t> </a:t>
            </a:r>
            <a:r>
              <a:rPr lang="en-US" b="1" dirty="0" err="1">
                <a:solidFill>
                  <a:schemeClr val="tx2">
                    <a:lumMod val="90000"/>
                    <a:lumOff val="10000"/>
                  </a:schemeClr>
                </a:solidFill>
              </a:rPr>
              <a:t>njegove</a:t>
            </a:r>
            <a:r>
              <a:rPr lang="en-US" b="1" dirty="0">
                <a:solidFill>
                  <a:schemeClr val="tx2">
                    <a:lumMod val="90000"/>
                    <a:lumOff val="10000"/>
                  </a:schemeClr>
                </a:solidFill>
              </a:rPr>
              <a:t> </a:t>
            </a:r>
            <a:r>
              <a:rPr lang="en-US" b="1" dirty="0" err="1">
                <a:solidFill>
                  <a:schemeClr val="tx2">
                    <a:lumMod val="90000"/>
                    <a:lumOff val="10000"/>
                  </a:schemeClr>
                </a:solidFill>
              </a:rPr>
              <a:t>rizike</a:t>
            </a:r>
            <a:r>
              <a:rPr lang="en-US" b="1" dirty="0">
                <a:solidFill>
                  <a:schemeClr val="tx2">
                    <a:lumMod val="90000"/>
                    <a:lumOff val="10000"/>
                  </a:schemeClr>
                </a:solidFill>
              </a:rPr>
              <a:t> i </a:t>
            </a:r>
            <a:r>
              <a:rPr lang="en-US" b="1" dirty="0" err="1">
                <a:solidFill>
                  <a:schemeClr val="tx2">
                    <a:lumMod val="90000"/>
                    <a:lumOff val="10000"/>
                  </a:schemeClr>
                </a:solidFill>
              </a:rPr>
              <a:t>rezultate</a:t>
            </a:r>
            <a:r>
              <a:rPr lang="en-US" dirty="0">
                <a:solidFill>
                  <a:schemeClr val="tx2">
                    <a:lumMod val="90000"/>
                    <a:lumOff val="10000"/>
                  </a:schemeClr>
                </a:solidFill>
              </a:rPr>
              <a:t>. </a:t>
            </a:r>
            <a:r>
              <a:rPr lang="en-US" dirty="0" err="1">
                <a:solidFill>
                  <a:schemeClr val="tx2">
                    <a:lumMod val="90000"/>
                    <a:lumOff val="10000"/>
                  </a:schemeClr>
                </a:solidFill>
              </a:rPr>
              <a:t>Jedna</a:t>
            </a:r>
            <a:r>
              <a:rPr lang="en-US" dirty="0">
                <a:solidFill>
                  <a:schemeClr val="tx2">
                    <a:lumMod val="90000"/>
                    <a:lumOff val="10000"/>
                  </a:schemeClr>
                </a:solidFill>
              </a:rPr>
              <a:t> </a:t>
            </a:r>
            <a:r>
              <a:rPr lang="en-US" dirty="0" err="1">
                <a:solidFill>
                  <a:schemeClr val="tx2">
                    <a:lumMod val="90000"/>
                    <a:lumOff val="10000"/>
                  </a:schemeClr>
                </a:solidFill>
              </a:rPr>
              <a:t>stranka</a:t>
            </a:r>
            <a:r>
              <a:rPr lang="en-US" dirty="0">
                <a:solidFill>
                  <a:schemeClr val="tx2">
                    <a:lumMod val="90000"/>
                    <a:lumOff val="10000"/>
                  </a:schemeClr>
                </a:solidFill>
              </a:rPr>
              <a:t> </a:t>
            </a:r>
            <a:r>
              <a:rPr lang="en-US" dirty="0" err="1">
                <a:solidFill>
                  <a:schemeClr val="tx2">
                    <a:lumMod val="90000"/>
                    <a:lumOff val="10000"/>
                  </a:schemeClr>
                </a:solidFill>
              </a:rPr>
              <a:t>ili</a:t>
            </a:r>
            <a:r>
              <a:rPr lang="en-US" dirty="0">
                <a:solidFill>
                  <a:schemeClr val="tx2">
                    <a:lumMod val="90000"/>
                    <a:lumOff val="10000"/>
                  </a:schemeClr>
                </a:solidFill>
              </a:rPr>
              <a:t> </a:t>
            </a:r>
            <a:r>
              <a:rPr lang="en-US" dirty="0" err="1">
                <a:solidFill>
                  <a:schemeClr val="tx2">
                    <a:lumMod val="90000"/>
                    <a:lumOff val="10000"/>
                  </a:schemeClr>
                </a:solidFill>
              </a:rPr>
              <a:t>više</a:t>
            </a:r>
            <a:r>
              <a:rPr lang="en-US" dirty="0">
                <a:solidFill>
                  <a:schemeClr val="tx2">
                    <a:lumMod val="90000"/>
                    <a:lumOff val="10000"/>
                  </a:schemeClr>
                </a:solidFill>
              </a:rPr>
              <a:t> </a:t>
            </a:r>
            <a:r>
              <a:rPr lang="en-US" dirty="0" err="1">
                <a:solidFill>
                  <a:schemeClr val="tx2">
                    <a:lumMod val="90000"/>
                    <a:lumOff val="10000"/>
                  </a:schemeClr>
                </a:solidFill>
              </a:rPr>
              <a:t>njih</a:t>
            </a:r>
            <a:r>
              <a:rPr lang="en-US" dirty="0">
                <a:solidFill>
                  <a:schemeClr val="tx2">
                    <a:lumMod val="90000"/>
                    <a:lumOff val="10000"/>
                  </a:schemeClr>
                </a:solidFill>
              </a:rPr>
              <a:t> </a:t>
            </a:r>
            <a:r>
              <a:rPr lang="en-US" dirty="0" err="1">
                <a:solidFill>
                  <a:schemeClr val="tx2">
                    <a:lumMod val="90000"/>
                    <a:lumOff val="10000"/>
                  </a:schemeClr>
                </a:solidFill>
              </a:rPr>
              <a:t>može</a:t>
            </a:r>
            <a:r>
              <a:rPr lang="en-US" dirty="0">
                <a:solidFill>
                  <a:schemeClr val="tx2">
                    <a:lumMod val="90000"/>
                    <a:lumOff val="10000"/>
                  </a:schemeClr>
                </a:solidFill>
              </a:rPr>
              <a:t> </a:t>
            </a:r>
            <a:r>
              <a:rPr lang="en-US" dirty="0" err="1">
                <a:solidFill>
                  <a:schemeClr val="tx2">
                    <a:lumMod val="90000"/>
                    <a:lumOff val="10000"/>
                  </a:schemeClr>
                </a:solidFill>
              </a:rPr>
              <a:t>snositi</a:t>
            </a:r>
            <a:r>
              <a:rPr lang="en-US" dirty="0">
                <a:solidFill>
                  <a:schemeClr val="tx2">
                    <a:lumMod val="90000"/>
                    <a:lumOff val="10000"/>
                  </a:schemeClr>
                </a:solidFill>
              </a:rPr>
              <a:t> </a:t>
            </a:r>
            <a:r>
              <a:rPr lang="en-US" dirty="0" err="1">
                <a:solidFill>
                  <a:schemeClr val="tx2">
                    <a:lumMod val="90000"/>
                    <a:lumOff val="10000"/>
                  </a:schemeClr>
                </a:solidFill>
              </a:rPr>
              <a:t>cjelokupne</a:t>
            </a:r>
            <a:r>
              <a:rPr lang="en-US" dirty="0">
                <a:solidFill>
                  <a:schemeClr val="tx2">
                    <a:lumMod val="90000"/>
                    <a:lumOff val="10000"/>
                  </a:schemeClr>
                </a:solidFill>
              </a:rPr>
              <a:t> </a:t>
            </a:r>
            <a:r>
              <a:rPr lang="en-US" dirty="0" err="1">
                <a:solidFill>
                  <a:schemeClr val="tx2">
                    <a:lumMod val="90000"/>
                    <a:lumOff val="10000"/>
                  </a:schemeClr>
                </a:solidFill>
              </a:rPr>
              <a:t>troškove</a:t>
            </a:r>
            <a:r>
              <a:rPr lang="en-US" dirty="0">
                <a:solidFill>
                  <a:schemeClr val="tx2">
                    <a:lumMod val="90000"/>
                    <a:lumOff val="10000"/>
                  </a:schemeClr>
                </a:solidFill>
              </a:rPr>
              <a:t> </a:t>
            </a:r>
            <a:r>
              <a:rPr lang="en-US" dirty="0" err="1">
                <a:solidFill>
                  <a:schemeClr val="tx2">
                    <a:lumMod val="90000"/>
                    <a:lumOff val="10000"/>
                  </a:schemeClr>
                </a:solidFill>
              </a:rPr>
              <a:t>projekta</a:t>
            </a:r>
            <a:r>
              <a:rPr lang="en-US" dirty="0">
                <a:solidFill>
                  <a:schemeClr val="tx2">
                    <a:lumMod val="90000"/>
                    <a:lumOff val="10000"/>
                  </a:schemeClr>
                </a:solidFill>
              </a:rPr>
              <a:t> </a:t>
            </a:r>
            <a:r>
              <a:rPr lang="en-US" dirty="0" err="1">
                <a:solidFill>
                  <a:schemeClr val="tx2">
                    <a:lumMod val="90000"/>
                    <a:lumOff val="10000"/>
                  </a:schemeClr>
                </a:solidFill>
              </a:rPr>
              <a:t>te</a:t>
            </a:r>
            <a:r>
              <a:rPr lang="en-US" dirty="0">
                <a:solidFill>
                  <a:schemeClr val="tx2">
                    <a:lumMod val="90000"/>
                    <a:lumOff val="10000"/>
                  </a:schemeClr>
                </a:solidFill>
              </a:rPr>
              <a:t> </a:t>
            </a:r>
            <a:r>
              <a:rPr lang="en-US" dirty="0" err="1">
                <a:solidFill>
                  <a:schemeClr val="tx2">
                    <a:lumMod val="90000"/>
                    <a:lumOff val="10000"/>
                  </a:schemeClr>
                </a:solidFill>
              </a:rPr>
              <a:t>tako</a:t>
            </a:r>
            <a:r>
              <a:rPr lang="en-US" dirty="0">
                <a:solidFill>
                  <a:schemeClr val="tx2">
                    <a:lumMod val="90000"/>
                    <a:lumOff val="10000"/>
                  </a:schemeClr>
                </a:solidFill>
              </a:rPr>
              <a:t> </a:t>
            </a:r>
            <a:r>
              <a:rPr lang="en-US" dirty="0" err="1">
                <a:solidFill>
                  <a:schemeClr val="tx2">
                    <a:lumMod val="90000"/>
                    <a:lumOff val="10000"/>
                  </a:schemeClr>
                </a:solidFill>
              </a:rPr>
              <a:t>smanjiti</a:t>
            </a:r>
            <a:r>
              <a:rPr lang="en-US" dirty="0">
                <a:solidFill>
                  <a:schemeClr val="tx2">
                    <a:lumMod val="90000"/>
                    <a:lumOff val="10000"/>
                  </a:schemeClr>
                </a:solidFill>
              </a:rPr>
              <a:t> </a:t>
            </a:r>
            <a:r>
              <a:rPr lang="en-US" dirty="0" err="1">
                <a:solidFill>
                  <a:schemeClr val="tx2">
                    <a:lumMod val="90000"/>
                    <a:lumOff val="10000"/>
                  </a:schemeClr>
                </a:solidFill>
              </a:rPr>
              <a:t>financijski</a:t>
            </a:r>
            <a:r>
              <a:rPr lang="en-US" dirty="0">
                <a:solidFill>
                  <a:schemeClr val="tx2">
                    <a:lumMod val="90000"/>
                    <a:lumOff val="10000"/>
                  </a:schemeClr>
                </a:solidFill>
              </a:rPr>
              <a:t> </a:t>
            </a:r>
            <a:r>
              <a:rPr lang="en-US" dirty="0" err="1">
                <a:solidFill>
                  <a:schemeClr val="tx2">
                    <a:lumMod val="90000"/>
                    <a:lumOff val="10000"/>
                  </a:schemeClr>
                </a:solidFill>
              </a:rPr>
              <a:t>rizik</a:t>
            </a:r>
            <a:r>
              <a:rPr lang="en-US" dirty="0">
                <a:solidFill>
                  <a:schemeClr val="tx2">
                    <a:lumMod val="90000"/>
                    <a:lumOff val="10000"/>
                  </a:schemeClr>
                </a:solidFill>
              </a:rPr>
              <a:t> </a:t>
            </a:r>
            <a:r>
              <a:rPr lang="en-US" dirty="0" err="1">
                <a:solidFill>
                  <a:schemeClr val="tx2">
                    <a:lumMod val="90000"/>
                    <a:lumOff val="10000"/>
                  </a:schemeClr>
                </a:solidFill>
              </a:rPr>
              <a:t>projekta</a:t>
            </a:r>
            <a:r>
              <a:rPr lang="en-US" dirty="0">
                <a:solidFill>
                  <a:schemeClr val="tx2">
                    <a:lumMod val="90000"/>
                    <a:lumOff val="10000"/>
                  </a:schemeClr>
                </a:solidFill>
              </a:rPr>
              <a:t> za </a:t>
            </a:r>
            <a:r>
              <a:rPr lang="en-US" dirty="0" err="1">
                <a:solidFill>
                  <a:schemeClr val="tx2">
                    <a:lumMod val="90000"/>
                    <a:lumOff val="10000"/>
                  </a:schemeClr>
                </a:solidFill>
              </a:rPr>
              <a:t>druge</a:t>
            </a:r>
            <a:r>
              <a:rPr lang="en-US" dirty="0">
                <a:solidFill>
                  <a:schemeClr val="tx2">
                    <a:lumMod val="90000"/>
                    <a:lumOff val="10000"/>
                  </a:schemeClr>
                </a:solidFill>
              </a:rPr>
              <a:t> </a:t>
            </a:r>
            <a:r>
              <a:rPr lang="en-US" dirty="0" err="1">
                <a:solidFill>
                  <a:schemeClr val="tx2">
                    <a:lumMod val="90000"/>
                    <a:lumOff val="10000"/>
                  </a:schemeClr>
                </a:solidFill>
              </a:rPr>
              <a:t>stranke</a:t>
            </a:r>
            <a:r>
              <a:rPr lang="en-US" dirty="0">
                <a:solidFill>
                  <a:schemeClr val="tx2">
                    <a:lumMod val="90000"/>
                    <a:lumOff val="10000"/>
                  </a:schemeClr>
                </a:solidFill>
              </a:rPr>
              <a:t>. </a:t>
            </a:r>
            <a:r>
              <a:rPr lang="en-US" dirty="0" err="1">
                <a:solidFill>
                  <a:schemeClr val="tx2">
                    <a:lumMod val="90000"/>
                    <a:lumOff val="10000"/>
                  </a:schemeClr>
                </a:solidFill>
              </a:rPr>
              <a:t>Ugovorene</a:t>
            </a:r>
            <a:r>
              <a:rPr lang="en-US" dirty="0">
                <a:solidFill>
                  <a:schemeClr val="tx2">
                    <a:lumMod val="90000"/>
                    <a:lumOff val="10000"/>
                  </a:schemeClr>
                </a:solidFill>
              </a:rPr>
              <a:t> </a:t>
            </a:r>
            <a:r>
              <a:rPr lang="en-US" dirty="0" err="1">
                <a:solidFill>
                  <a:schemeClr val="tx2">
                    <a:lumMod val="90000"/>
                    <a:lumOff val="10000"/>
                  </a:schemeClr>
                </a:solidFill>
              </a:rPr>
              <a:t>usluge</a:t>
            </a:r>
            <a:r>
              <a:rPr lang="en-US" dirty="0">
                <a:solidFill>
                  <a:schemeClr val="tx2">
                    <a:lumMod val="90000"/>
                    <a:lumOff val="10000"/>
                  </a:schemeClr>
                </a:solidFill>
              </a:rPr>
              <a:t> i </a:t>
            </a:r>
            <a:r>
              <a:rPr lang="en-US" dirty="0" err="1">
                <a:solidFill>
                  <a:schemeClr val="tx2">
                    <a:lumMod val="90000"/>
                    <a:lumOff val="10000"/>
                  </a:schemeClr>
                </a:solidFill>
              </a:rPr>
              <a:t>pružanje</a:t>
            </a:r>
            <a:r>
              <a:rPr lang="en-US" dirty="0">
                <a:solidFill>
                  <a:schemeClr val="tx2">
                    <a:lumMod val="90000"/>
                    <a:lumOff val="10000"/>
                  </a:schemeClr>
                </a:solidFill>
              </a:rPr>
              <a:t> </a:t>
            </a:r>
            <a:r>
              <a:rPr lang="en-US" dirty="0" err="1">
                <a:solidFill>
                  <a:schemeClr val="tx2">
                    <a:lumMod val="90000"/>
                    <a:lumOff val="10000"/>
                  </a:schemeClr>
                </a:solidFill>
              </a:rPr>
              <a:t>usluga</a:t>
            </a:r>
            <a:r>
              <a:rPr lang="en-US" dirty="0">
                <a:solidFill>
                  <a:schemeClr val="tx2">
                    <a:lumMod val="90000"/>
                    <a:lumOff val="10000"/>
                  </a:schemeClr>
                </a:solidFill>
              </a:rPr>
              <a:t> </a:t>
            </a:r>
            <a:r>
              <a:rPr lang="en-US" dirty="0" err="1">
                <a:solidFill>
                  <a:schemeClr val="tx2">
                    <a:lumMod val="90000"/>
                    <a:lumOff val="10000"/>
                  </a:schemeClr>
                </a:solidFill>
              </a:rPr>
              <a:t>istraživanja</a:t>
            </a:r>
            <a:r>
              <a:rPr lang="en-US" dirty="0">
                <a:solidFill>
                  <a:schemeClr val="tx2">
                    <a:lumMod val="90000"/>
                    <a:lumOff val="10000"/>
                  </a:schemeClr>
                </a:solidFill>
              </a:rPr>
              <a:t> ne </a:t>
            </a:r>
            <a:r>
              <a:rPr lang="en-US" dirty="0" err="1">
                <a:solidFill>
                  <a:schemeClr val="tx2">
                    <a:lumMod val="90000"/>
                    <a:lumOff val="10000"/>
                  </a:schemeClr>
                </a:solidFill>
              </a:rPr>
              <a:t>smatraju</a:t>
            </a:r>
            <a:r>
              <a:rPr lang="en-US" dirty="0">
                <a:solidFill>
                  <a:schemeClr val="tx2">
                    <a:lumMod val="90000"/>
                    <a:lumOff val="10000"/>
                  </a:schemeClr>
                </a:solidFill>
              </a:rPr>
              <a:t> se </a:t>
            </a:r>
            <a:r>
              <a:rPr lang="en-US" dirty="0" err="1">
                <a:solidFill>
                  <a:schemeClr val="tx2">
                    <a:lumMod val="90000"/>
                    <a:lumOff val="10000"/>
                  </a:schemeClr>
                </a:solidFill>
              </a:rPr>
              <a:t>oblicima</a:t>
            </a:r>
            <a:r>
              <a:rPr lang="en-US" dirty="0">
                <a:solidFill>
                  <a:schemeClr val="tx2">
                    <a:lumMod val="90000"/>
                    <a:lumOff val="10000"/>
                  </a:schemeClr>
                </a:solidFill>
              </a:rPr>
              <a:t> </a:t>
            </a:r>
            <a:r>
              <a:rPr lang="en-US" dirty="0" err="1">
                <a:solidFill>
                  <a:schemeClr val="tx2">
                    <a:lumMod val="90000"/>
                    <a:lumOff val="10000"/>
                  </a:schemeClr>
                </a:solidFill>
              </a:rPr>
              <a:t>suradnje</a:t>
            </a:r>
            <a:r>
              <a:rPr lang="en-US" dirty="0">
                <a:solidFill>
                  <a:schemeClr val="tx2">
                    <a:lumMod val="90000"/>
                    <a:lumOff val="10000"/>
                  </a:schemeClr>
                </a:solidFill>
              </a:rPr>
              <a:t>; </a:t>
            </a:r>
          </a:p>
        </p:txBody>
      </p:sp>
    </p:spTree>
    <p:extLst>
      <p:ext uri="{BB962C8B-B14F-4D97-AF65-F5344CB8AC3E}">
        <p14:creationId xmlns:p14="http://schemas.microsoft.com/office/powerpoint/2010/main" val="313614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59FE06A-F465-7631-0957-B3764427B990}"/>
              </a:ext>
            </a:extLst>
          </p:cNvPr>
          <p:cNvGraphicFramePr>
            <a:graphicFrameLocks noGrp="1"/>
          </p:cNvGraphicFramePr>
          <p:nvPr>
            <p:ph idx="1"/>
            <p:extLst>
              <p:ext uri="{D42A27DB-BD31-4B8C-83A1-F6EECF244321}">
                <p14:modId xmlns:p14="http://schemas.microsoft.com/office/powerpoint/2010/main" val="1157647561"/>
              </p:ext>
            </p:extLst>
          </p:nvPr>
        </p:nvGraphicFramePr>
        <p:xfrm>
          <a:off x="566481" y="532413"/>
          <a:ext cx="11059038" cy="5459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niOkvir 4">
            <a:extLst>
              <a:ext uri="{FF2B5EF4-FFF2-40B4-BE49-F238E27FC236}">
                <a16:creationId xmlns:a16="http://schemas.microsoft.com/office/drawing/2014/main" id="{EAB6F8EE-C9F0-E8EB-2C48-D089AA3DC1D6}"/>
              </a:ext>
            </a:extLst>
          </p:cNvPr>
          <p:cNvSpPr txBox="1">
            <a:spLocks noGrp="1"/>
          </p:cNvSpPr>
          <p:nvPr>
            <p:ph type="title"/>
          </p:nvPr>
        </p:nvSpPr>
        <p:spPr>
          <a:xfrm>
            <a:off x="466725" y="1"/>
            <a:ext cx="11158794" cy="512956"/>
          </a:xfrm>
          <a:prstGeom prst="rect">
            <a:avLst/>
          </a:prstGeom>
          <a:ln/>
        </p:spPr>
        <p:style>
          <a:lnRef idx="1">
            <a:schemeClr val="accent3"/>
          </a:lnRef>
          <a:fillRef idx="2">
            <a:schemeClr val="accent3"/>
          </a:fillRef>
          <a:effectRef idx="1">
            <a:schemeClr val="accent3"/>
          </a:effectRef>
          <a:fontRef idx="minor">
            <a:schemeClr val="dk1"/>
          </a:fontRef>
        </p:style>
        <p:txBody>
          <a:bodyPr anchor="ctr">
            <a:normAutofit fontScale="90000"/>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base">
              <a:spcAft>
                <a:spcPct val="0"/>
              </a:spcAft>
              <a:defRPr/>
            </a:pPr>
            <a:r>
              <a:rPr lang="en-US" sz="3200" dirty="0" err="1">
                <a:solidFill>
                  <a:srgbClr val="002060"/>
                </a:solidFill>
                <a:effectLst/>
                <a:ea typeface="MS PGothic" pitchFamily="34" charset="-128"/>
                <a:cs typeface="VladaRHSans Med" charset="0"/>
              </a:rPr>
              <a:t>Pokazatelji</a:t>
            </a:r>
            <a:endParaRPr lang="pl-PL" sz="3200" dirty="0">
              <a:solidFill>
                <a:srgbClr val="002060"/>
              </a:solidFill>
              <a:effectLst/>
              <a:ea typeface="MS PGothic" pitchFamily="34" charset="-128"/>
              <a:cs typeface="VladaRHSans Med" charset="0"/>
            </a:endParaRPr>
          </a:p>
        </p:txBody>
      </p:sp>
    </p:spTree>
    <p:extLst>
      <p:ext uri="{BB962C8B-B14F-4D97-AF65-F5344CB8AC3E}">
        <p14:creationId xmlns:p14="http://schemas.microsoft.com/office/powerpoint/2010/main" val="20974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A831-30AA-427A-764B-B092EC412216}"/>
              </a:ext>
            </a:extLst>
          </p:cNvPr>
          <p:cNvSpPr>
            <a:spLocks noGrp="1"/>
          </p:cNvSpPr>
          <p:nvPr>
            <p:ph type="title"/>
          </p:nvPr>
        </p:nvSpPr>
        <p:spPr>
          <a:xfrm>
            <a:off x="636914" y="239549"/>
            <a:ext cx="11157921" cy="425469"/>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err="1">
                <a:solidFill>
                  <a:srgbClr val="002060"/>
                </a:solidFill>
              </a:rPr>
              <a:t>Prihvatljivi</a:t>
            </a:r>
            <a:r>
              <a:rPr lang="en-US" sz="3200">
                <a:solidFill>
                  <a:srgbClr val="002060"/>
                </a:solidFill>
              </a:rPr>
              <a:t> </a:t>
            </a:r>
            <a:r>
              <a:rPr lang="en-US" sz="3200" err="1">
                <a:solidFill>
                  <a:srgbClr val="002060"/>
                </a:solidFill>
              </a:rPr>
              <a:t>prijavitelji</a:t>
            </a:r>
            <a:endParaRPr lang="en-US" sz="3200">
              <a:solidFill>
                <a:srgbClr val="002060"/>
              </a:solidFill>
            </a:endParaRPr>
          </a:p>
        </p:txBody>
      </p:sp>
      <p:sp>
        <p:nvSpPr>
          <p:cNvPr id="3" name="Content Placeholder 2">
            <a:extLst>
              <a:ext uri="{FF2B5EF4-FFF2-40B4-BE49-F238E27FC236}">
                <a16:creationId xmlns:a16="http://schemas.microsoft.com/office/drawing/2014/main" id="{EDF840ED-F046-0D8D-4656-A56C75B8346B}"/>
              </a:ext>
            </a:extLst>
          </p:cNvPr>
          <p:cNvSpPr>
            <a:spLocks noGrp="1"/>
          </p:cNvSpPr>
          <p:nvPr>
            <p:ph idx="1"/>
          </p:nvPr>
        </p:nvSpPr>
        <p:spPr>
          <a:xfrm>
            <a:off x="636913" y="958447"/>
            <a:ext cx="11017531" cy="2665902"/>
          </a:xfrm>
          <a:pattFill prst="pct10">
            <a:fgClr>
              <a:srgbClr val="66CCFF"/>
            </a:fgClr>
            <a:bgClr>
              <a:schemeClr val="bg1"/>
            </a:bgClr>
          </a:pattFill>
        </p:spPr>
        <p:txBody>
          <a:bodyPr>
            <a:normAutofit/>
          </a:bodyPr>
          <a:lstStyle/>
          <a:p>
            <a:pPr marL="0" marR="0" lvl="1" indent="0" algn="just" defTabSz="457200" eaLnBrk="0" fontAlgn="base" latinLnBrk="0" hangingPunct="0">
              <a:spcBef>
                <a:spcPct val="0"/>
              </a:spcBef>
              <a:spcAft>
                <a:spcPts val="600"/>
              </a:spcAft>
              <a:buClr>
                <a:srgbClr val="17177D"/>
              </a:buClr>
              <a:buSzTx/>
              <a:buNone/>
              <a:tabLst/>
              <a:defRPr/>
            </a:pP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Prihvatljiv</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prijavitelj</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po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Pozivu</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je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pravna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ili</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fizička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osoba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koja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je </a:t>
            </a:r>
            <a:r>
              <a:rPr kumimoji="0" lang="en-GB" altLang="sr-Latn-RS" sz="1800" i="0" u="sng"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mikro</a:t>
            </a:r>
            <a:r>
              <a:rPr kumimoji="0" lang="en-GB" altLang="sr-Latn-RS" sz="1800" i="0" u="sng"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sng"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mali</a:t>
            </a:r>
            <a:r>
              <a:rPr kumimoji="0" lang="en-GB" altLang="sr-Latn-RS" sz="1800" i="0" u="sng"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sng"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srednji</a:t>
            </a:r>
            <a:r>
              <a:rPr kumimoji="0" lang="en-GB" altLang="sr-Latn-RS" sz="1800" i="0" u="sng"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sng"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ili</a:t>
            </a:r>
            <a:r>
              <a:rPr kumimoji="0" lang="en-GB" altLang="sr-Latn-RS" sz="1800" i="0" u="sng"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sng"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veliki</a:t>
            </a:r>
            <a:r>
              <a:rPr kumimoji="0" lang="en-GB" altLang="sr-Latn-RS" sz="1800" i="0" u="sng"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sng"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poduzetnik</a:t>
            </a:r>
            <a:r>
              <a:rPr kumimoji="0" lang="en-GB" altLang="sr-Latn-RS" sz="1800" i="0" u="sng"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sng"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ili</a:t>
            </a:r>
            <a:r>
              <a:rPr kumimoji="0" lang="en-GB" altLang="sr-Latn-RS" sz="1800" i="0" u="sng"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sng"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malo</a:t>
            </a:r>
            <a:r>
              <a:rPr kumimoji="0" lang="en-GB" altLang="sr-Latn-RS" sz="1800" i="0" u="sng"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sng"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poduzeće</a:t>
            </a:r>
            <a:r>
              <a:rPr kumimoji="0" lang="en-GB" altLang="sr-Latn-RS" sz="1800" i="0" u="sng"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sng"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srednje</a:t>
            </a:r>
            <a:r>
              <a:rPr kumimoji="0" lang="en-GB" altLang="sr-Latn-RS" sz="1800" i="0" u="sng"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sng"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tržišne</a:t>
            </a:r>
            <a:r>
              <a:rPr kumimoji="0" lang="en-GB" altLang="sr-Latn-RS" sz="1800" i="0" u="sng"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sng"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kapitalizacije</a:t>
            </a:r>
            <a:r>
              <a:rPr kumimoji="0" lang="en-GB" altLang="sr-Latn-RS" sz="1800" i="0" u="sng"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a:t>
            </a:r>
          </a:p>
          <a:p>
            <a:pPr marL="0" marR="0" lvl="1" indent="0" algn="just" defTabSz="457200" eaLnBrk="0" fontAlgn="base" latinLnBrk="0" hangingPunct="0">
              <a:spcBef>
                <a:spcPct val="0"/>
              </a:spcBef>
              <a:spcAft>
                <a:spcPts val="600"/>
              </a:spcAft>
              <a:buClr>
                <a:srgbClr val="17177D"/>
              </a:buClr>
              <a:buSzTx/>
              <a:buNone/>
              <a:tabLst/>
              <a:defRPr/>
            </a:pP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Mikro</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malo</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i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srednje</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poduzeće</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utvrđeno</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je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prema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definiciji</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malih</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i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srednjih</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poduzeća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Priloga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I. Uredbe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Komisije</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(EU) br. 651/2014 </a:t>
            </a:r>
            <a:r>
              <a:rPr kumimoji="0" lang="az-Cyrl-AZ"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о</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d 17.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lipnja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2014.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Uredba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o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općem</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skupnom</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izuzeću</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a:t>
            </a:r>
          </a:p>
          <a:p>
            <a:pPr marL="0" marR="0" lvl="1" indent="0" algn="just" defTabSz="457200" eaLnBrk="0" fontAlgn="base" latinLnBrk="0" hangingPunct="0">
              <a:spcBef>
                <a:spcPct val="0"/>
              </a:spcBef>
              <a:spcAft>
                <a:spcPts val="600"/>
              </a:spcAft>
              <a:buClr>
                <a:srgbClr val="17177D"/>
              </a:buClr>
              <a:buSzTx/>
              <a:buNone/>
              <a:tabLst/>
              <a:defRPr/>
            </a:pP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Malo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poduzeće</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srednje</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tržišne</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kapitalizacije</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označava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poduzetnika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koji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nije</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MSP i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čiji</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broj</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zaposlenih</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ne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premašuje</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499,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izračunato</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u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skladu</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s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člancima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od 3. do 6.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Priloga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I. Uredbe o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općem</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skupnom</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izuzeću</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a:t>
            </a:r>
          </a:p>
          <a:p>
            <a:pPr marL="0" marR="0" lvl="1" indent="0" algn="just" defTabSz="457200" eaLnBrk="0" fontAlgn="base" latinLnBrk="0" hangingPunct="0">
              <a:spcBef>
                <a:spcPct val="0"/>
              </a:spcBef>
              <a:spcAft>
                <a:spcPts val="600"/>
              </a:spcAft>
              <a:buClr>
                <a:srgbClr val="17177D"/>
              </a:buClr>
              <a:buSzTx/>
              <a:buNone/>
              <a:tabLst/>
              <a:defRPr/>
            </a:pP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Pod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kategorijom</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veliki</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poduzetnik</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podrazumijeva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se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poduzetnik</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koji ne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ispunjava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kriterije</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utvrđene</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u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Prilogu</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I. Uredbe o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općem</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skupnom</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izuzeću</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Veliki</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poduzetnici</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su</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prihvatljivi</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samo</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ako</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projektni</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prijedlozi</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uključuju</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suradnju</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s MSP-</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ovima</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u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istraživačkim</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i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inovacijskim</a:t>
            </a:r>
            <a:r>
              <a:rPr kumimoji="0" lang="en-GB" altLang="sr-Latn-RS" sz="1800" b="1"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1800" b="1" i="0" u="none" strike="noStrike" kern="0" cap="none" spc="0" normalizeH="0" baseline="0" noProof="0" dirty="0" err="1">
                <a:ln>
                  <a:noFill/>
                </a:ln>
                <a:solidFill>
                  <a:schemeClr val="tx2">
                    <a:lumMod val="90000"/>
                    <a:lumOff val="10000"/>
                  </a:schemeClr>
                </a:solidFill>
                <a:effectLst/>
                <a:uLnTx/>
                <a:uFillTx/>
                <a:latin typeface="+mn-lt"/>
                <a:cs typeface="Times New Roman" panose="02020603050405020304" pitchFamily="18" charset="0"/>
              </a:rPr>
              <a:t>aktivnostima</a:t>
            </a:r>
            <a:r>
              <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rPr>
              <a:t>.</a:t>
            </a:r>
          </a:p>
          <a:p>
            <a:pPr marL="0" marR="0" lvl="1" indent="0" defTabSz="457200" eaLnBrk="0" fontAlgn="base" latinLnBrk="0" hangingPunct="0">
              <a:spcBef>
                <a:spcPct val="0"/>
              </a:spcBef>
              <a:spcAft>
                <a:spcPct val="0"/>
              </a:spcAft>
              <a:buClr>
                <a:srgbClr val="17177D"/>
              </a:buClr>
              <a:buSzTx/>
              <a:buNone/>
              <a:tabLst/>
              <a:defRPr/>
            </a:pPr>
            <a:endParaRPr kumimoji="0" lang="en-GB" altLang="sr-Latn-RS" sz="1800" i="0" u="none" strike="noStrike" kern="0" cap="none" spc="0" normalizeH="0" baseline="0" noProof="0" dirty="0">
              <a:ln>
                <a:noFill/>
              </a:ln>
              <a:solidFill>
                <a:schemeClr val="tx2">
                  <a:lumMod val="90000"/>
                  <a:lumOff val="10000"/>
                </a:schemeClr>
              </a:solidFill>
              <a:effectLst/>
              <a:uLnTx/>
              <a:uFillTx/>
              <a:latin typeface="+mn-lt"/>
              <a:cs typeface="Times New Roman" panose="02020603050405020304" pitchFamily="18" charset="0"/>
            </a:endParaRPr>
          </a:p>
        </p:txBody>
      </p:sp>
      <p:pic>
        <p:nvPicPr>
          <p:cNvPr id="8" name="Picture 7">
            <a:extLst>
              <a:ext uri="{FF2B5EF4-FFF2-40B4-BE49-F238E27FC236}">
                <a16:creationId xmlns:a16="http://schemas.microsoft.com/office/drawing/2014/main" id="{7BB7E976-24A1-E3D9-F14E-2AC70A72B22B}"/>
              </a:ext>
            </a:extLst>
          </p:cNvPr>
          <p:cNvPicPr>
            <a:picLocks noChangeAspect="1"/>
          </p:cNvPicPr>
          <p:nvPr/>
        </p:nvPicPr>
        <p:blipFill>
          <a:blip r:embed="rId3"/>
          <a:stretch>
            <a:fillRect/>
          </a:stretch>
        </p:blipFill>
        <p:spPr>
          <a:xfrm>
            <a:off x="1235007" y="3726584"/>
            <a:ext cx="9721986" cy="2098164"/>
          </a:xfrm>
          <a:prstGeom prst="rect">
            <a:avLst/>
          </a:prstGeom>
          <a:effectLst/>
        </p:spPr>
      </p:pic>
    </p:spTree>
    <p:extLst>
      <p:ext uri="{BB962C8B-B14F-4D97-AF65-F5344CB8AC3E}">
        <p14:creationId xmlns:p14="http://schemas.microsoft.com/office/powerpoint/2010/main" val="164231009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AC76-72BC-DC07-939E-D6D3F0E3730A}"/>
              </a:ext>
            </a:extLst>
          </p:cNvPr>
          <p:cNvSpPr>
            <a:spLocks noGrp="1"/>
          </p:cNvSpPr>
          <p:nvPr>
            <p:ph type="title"/>
          </p:nvPr>
        </p:nvSpPr>
        <p:spPr>
          <a:xfrm>
            <a:off x="339969" y="384650"/>
            <a:ext cx="9356291" cy="468923"/>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err="1">
                <a:solidFill>
                  <a:schemeClr val="tx2">
                    <a:lumMod val="90000"/>
                    <a:lumOff val="10000"/>
                  </a:schemeClr>
                </a:solidFill>
                <a:latin typeface="+mn-lt"/>
              </a:rPr>
              <a:t>Prihvatljivi</a:t>
            </a:r>
            <a:r>
              <a:rPr lang="en-US" sz="3200">
                <a:solidFill>
                  <a:schemeClr val="tx2">
                    <a:lumMod val="90000"/>
                    <a:lumOff val="10000"/>
                  </a:schemeClr>
                </a:solidFill>
                <a:latin typeface="+mn-lt"/>
              </a:rPr>
              <a:t> </a:t>
            </a:r>
            <a:r>
              <a:rPr lang="en-US" sz="3200" err="1">
                <a:solidFill>
                  <a:schemeClr val="tx2">
                    <a:lumMod val="90000"/>
                    <a:lumOff val="10000"/>
                  </a:schemeClr>
                </a:solidFill>
                <a:latin typeface="+mn-lt"/>
              </a:rPr>
              <a:t>prijavitelji</a:t>
            </a:r>
            <a:endParaRPr lang="en-US" sz="3200">
              <a:solidFill>
                <a:schemeClr val="tx2">
                  <a:lumMod val="90000"/>
                  <a:lumOff val="10000"/>
                </a:schemeClr>
              </a:solidFill>
              <a:latin typeface="+mn-lt"/>
            </a:endParaRPr>
          </a:p>
        </p:txBody>
      </p:sp>
      <p:graphicFrame>
        <p:nvGraphicFramePr>
          <p:cNvPr id="5" name="Content Placeholder 4">
            <a:extLst>
              <a:ext uri="{FF2B5EF4-FFF2-40B4-BE49-F238E27FC236}">
                <a16:creationId xmlns:a16="http://schemas.microsoft.com/office/drawing/2014/main" id="{34CDBCE1-0B90-3F82-673B-686133A7C529}"/>
              </a:ext>
            </a:extLst>
          </p:cNvPr>
          <p:cNvGraphicFramePr>
            <a:graphicFrameLocks noGrp="1"/>
          </p:cNvGraphicFramePr>
          <p:nvPr>
            <p:ph idx="1"/>
            <p:extLst>
              <p:ext uri="{D42A27DB-BD31-4B8C-83A1-F6EECF244321}">
                <p14:modId xmlns:p14="http://schemas.microsoft.com/office/powerpoint/2010/main" val="3281225818"/>
              </p:ext>
            </p:extLst>
          </p:nvPr>
        </p:nvGraphicFramePr>
        <p:xfrm>
          <a:off x="339969" y="1642610"/>
          <a:ext cx="11425311" cy="5118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AC69E20-F9F0-B7DF-E0B9-66E131156EE2}"/>
              </a:ext>
            </a:extLst>
          </p:cNvPr>
          <p:cNvPicPr>
            <a:picLocks noChangeAspect="1"/>
          </p:cNvPicPr>
          <p:nvPr/>
        </p:nvPicPr>
        <p:blipFill rotWithShape="1">
          <a:blip r:embed="rId8"/>
          <a:srcRect l="19820" r="31957"/>
          <a:stretch/>
        </p:blipFill>
        <p:spPr>
          <a:xfrm>
            <a:off x="10054678" y="0"/>
            <a:ext cx="2137322" cy="30948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Tree>
    <p:extLst>
      <p:ext uri="{BB962C8B-B14F-4D97-AF65-F5344CB8AC3E}">
        <p14:creationId xmlns:p14="http://schemas.microsoft.com/office/powerpoint/2010/main" val="2981270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80976B-010C-7258-0E45-29F24739E3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769B5-5C5A-A903-C525-B417FEF82D12}"/>
              </a:ext>
            </a:extLst>
          </p:cNvPr>
          <p:cNvSpPr>
            <a:spLocks noGrp="1"/>
          </p:cNvSpPr>
          <p:nvPr>
            <p:ph type="title"/>
          </p:nvPr>
        </p:nvSpPr>
        <p:spPr>
          <a:xfrm>
            <a:off x="339969" y="384650"/>
            <a:ext cx="9356291" cy="468923"/>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dirty="0" err="1">
                <a:solidFill>
                  <a:schemeClr val="tx2">
                    <a:lumMod val="90000"/>
                    <a:lumOff val="10000"/>
                  </a:schemeClr>
                </a:solidFill>
                <a:latin typeface="+mn-lt"/>
              </a:rPr>
              <a:t>Prihvatljivi</a:t>
            </a:r>
            <a:r>
              <a:rPr lang="en-US" sz="3200" dirty="0">
                <a:solidFill>
                  <a:schemeClr val="tx2">
                    <a:lumMod val="90000"/>
                    <a:lumOff val="10000"/>
                  </a:schemeClr>
                </a:solidFill>
                <a:latin typeface="+mn-lt"/>
              </a:rPr>
              <a:t> </a:t>
            </a:r>
            <a:r>
              <a:rPr lang="en-US" sz="3200" dirty="0" err="1">
                <a:solidFill>
                  <a:schemeClr val="tx2">
                    <a:lumMod val="90000"/>
                    <a:lumOff val="10000"/>
                  </a:schemeClr>
                </a:solidFill>
                <a:latin typeface="+mn-lt"/>
              </a:rPr>
              <a:t>partneri</a:t>
            </a:r>
            <a:endParaRPr lang="en-US" sz="3200" dirty="0">
              <a:solidFill>
                <a:schemeClr val="tx2">
                  <a:lumMod val="90000"/>
                  <a:lumOff val="10000"/>
                </a:schemeClr>
              </a:solidFill>
              <a:latin typeface="+mn-lt"/>
            </a:endParaRPr>
          </a:p>
        </p:txBody>
      </p:sp>
      <p:graphicFrame>
        <p:nvGraphicFramePr>
          <p:cNvPr id="5" name="Content Placeholder 4">
            <a:extLst>
              <a:ext uri="{FF2B5EF4-FFF2-40B4-BE49-F238E27FC236}">
                <a16:creationId xmlns:a16="http://schemas.microsoft.com/office/drawing/2014/main" id="{2C213933-14BC-4C31-514E-8923092B6C44}"/>
              </a:ext>
            </a:extLst>
          </p:cNvPr>
          <p:cNvGraphicFramePr>
            <a:graphicFrameLocks noGrp="1"/>
          </p:cNvGraphicFramePr>
          <p:nvPr>
            <p:ph idx="1"/>
            <p:extLst>
              <p:ext uri="{D42A27DB-BD31-4B8C-83A1-F6EECF244321}">
                <p14:modId xmlns:p14="http://schemas.microsoft.com/office/powerpoint/2010/main" val="103069407"/>
              </p:ext>
            </p:extLst>
          </p:nvPr>
        </p:nvGraphicFramePr>
        <p:xfrm>
          <a:off x="284551" y="779168"/>
          <a:ext cx="11714499" cy="5687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38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8F52-275B-A406-BCB9-BB0840079109}"/>
              </a:ext>
            </a:extLst>
          </p:cNvPr>
          <p:cNvSpPr>
            <a:spLocks noGrp="1"/>
          </p:cNvSpPr>
          <p:nvPr>
            <p:ph type="title"/>
          </p:nvPr>
        </p:nvSpPr>
        <p:spPr>
          <a:xfrm>
            <a:off x="153909" y="206535"/>
            <a:ext cx="11862245" cy="517742"/>
          </a:xfrm>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dirty="0" err="1">
                <a:solidFill>
                  <a:srgbClr val="002060"/>
                </a:solidFill>
                <a:latin typeface="+mn-lt"/>
              </a:rPr>
              <a:t>Tko</a:t>
            </a:r>
            <a:r>
              <a:rPr lang="en-US" sz="3200" dirty="0">
                <a:solidFill>
                  <a:srgbClr val="002060"/>
                </a:solidFill>
                <a:latin typeface="+mn-lt"/>
              </a:rPr>
              <a:t> ne </a:t>
            </a:r>
            <a:r>
              <a:rPr lang="en-US" sz="3200" dirty="0" err="1">
                <a:solidFill>
                  <a:srgbClr val="002060"/>
                </a:solidFill>
                <a:latin typeface="+mn-lt"/>
              </a:rPr>
              <a:t>može</a:t>
            </a:r>
            <a:r>
              <a:rPr lang="en-US" sz="3200" dirty="0">
                <a:solidFill>
                  <a:srgbClr val="002060"/>
                </a:solidFill>
                <a:latin typeface="+mn-lt"/>
              </a:rPr>
              <a:t> </a:t>
            </a:r>
            <a:r>
              <a:rPr lang="en-US" sz="3200" dirty="0" err="1">
                <a:solidFill>
                  <a:srgbClr val="002060"/>
                </a:solidFill>
                <a:latin typeface="+mn-lt"/>
              </a:rPr>
              <a:t>sudjelovati</a:t>
            </a:r>
            <a:r>
              <a:rPr lang="en-US" sz="3200" dirty="0">
                <a:solidFill>
                  <a:srgbClr val="002060"/>
                </a:solidFill>
                <a:latin typeface="+mn-lt"/>
              </a:rPr>
              <a:t> (</a:t>
            </a:r>
            <a:r>
              <a:rPr lang="en-US" sz="3200" dirty="0" err="1">
                <a:solidFill>
                  <a:srgbClr val="002060"/>
                </a:solidFill>
                <a:latin typeface="+mn-lt"/>
              </a:rPr>
              <a:t>prijavitelj</a:t>
            </a:r>
            <a:r>
              <a:rPr lang="en-US" sz="3200" dirty="0">
                <a:solidFill>
                  <a:srgbClr val="002060"/>
                </a:solidFill>
                <a:latin typeface="+mn-lt"/>
              </a:rPr>
              <a:t>/partner)?</a:t>
            </a:r>
          </a:p>
        </p:txBody>
      </p:sp>
      <p:graphicFrame>
        <p:nvGraphicFramePr>
          <p:cNvPr id="8" name="Content Placeholder 2">
            <a:extLst>
              <a:ext uri="{FF2B5EF4-FFF2-40B4-BE49-F238E27FC236}">
                <a16:creationId xmlns:a16="http://schemas.microsoft.com/office/drawing/2014/main" id="{209CE450-32BD-061C-A06D-4CDDBB36B65A}"/>
              </a:ext>
            </a:extLst>
          </p:cNvPr>
          <p:cNvGraphicFramePr>
            <a:graphicFrameLocks noGrp="1"/>
          </p:cNvGraphicFramePr>
          <p:nvPr>
            <p:ph idx="1"/>
            <p:extLst>
              <p:ext uri="{D42A27DB-BD31-4B8C-83A1-F6EECF244321}">
                <p14:modId xmlns:p14="http://schemas.microsoft.com/office/powerpoint/2010/main" val="4008834791"/>
              </p:ext>
            </p:extLst>
          </p:nvPr>
        </p:nvGraphicFramePr>
        <p:xfrm>
          <a:off x="246185" y="817233"/>
          <a:ext cx="11769969" cy="5834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56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963B-FE94-47DC-BE52-1D926A2BE65B}"/>
              </a:ext>
            </a:extLst>
          </p:cNvPr>
          <p:cNvSpPr>
            <a:spLocks noGrp="1"/>
          </p:cNvSpPr>
          <p:nvPr>
            <p:ph type="title"/>
          </p:nvPr>
        </p:nvSpPr>
        <p:spPr>
          <a:xfrm>
            <a:off x="437914" y="359636"/>
            <a:ext cx="11543069" cy="437069"/>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err="1">
                <a:solidFill>
                  <a:srgbClr val="002060"/>
                </a:solidFill>
                <a:latin typeface="+mn-lt"/>
              </a:rPr>
              <a:t>Neprihvatljivi</a:t>
            </a:r>
            <a:r>
              <a:rPr lang="en-US" sz="3200">
                <a:solidFill>
                  <a:srgbClr val="002060"/>
                </a:solidFill>
                <a:latin typeface="+mn-lt"/>
              </a:rPr>
              <a:t> </a:t>
            </a:r>
            <a:r>
              <a:rPr lang="en-US" sz="3200" err="1">
                <a:solidFill>
                  <a:srgbClr val="002060"/>
                </a:solidFill>
                <a:latin typeface="+mn-lt"/>
              </a:rPr>
              <a:t>sektori</a:t>
            </a:r>
            <a:r>
              <a:rPr lang="en-US" sz="3200">
                <a:solidFill>
                  <a:srgbClr val="002060"/>
                </a:solidFill>
                <a:latin typeface="+mn-lt"/>
              </a:rPr>
              <a:t>/</a:t>
            </a:r>
            <a:r>
              <a:rPr lang="en-US" sz="3200" err="1">
                <a:solidFill>
                  <a:srgbClr val="002060"/>
                </a:solidFill>
                <a:latin typeface="+mn-lt"/>
              </a:rPr>
              <a:t>djelatnosti</a:t>
            </a:r>
            <a:endParaRPr lang="en-US" sz="3200">
              <a:solidFill>
                <a:srgbClr val="002060"/>
              </a:solidFill>
              <a:latin typeface="+mn-lt"/>
            </a:endParaRPr>
          </a:p>
        </p:txBody>
      </p:sp>
      <p:graphicFrame>
        <p:nvGraphicFramePr>
          <p:cNvPr id="7" name="Content Placeholder 2">
            <a:extLst>
              <a:ext uri="{FF2B5EF4-FFF2-40B4-BE49-F238E27FC236}">
                <a16:creationId xmlns:a16="http://schemas.microsoft.com/office/drawing/2014/main" id="{0B93BF08-230D-5318-9144-46CFE2685301}"/>
              </a:ext>
            </a:extLst>
          </p:cNvPr>
          <p:cNvGraphicFramePr>
            <a:graphicFrameLocks noGrp="1"/>
          </p:cNvGraphicFramePr>
          <p:nvPr>
            <p:ph idx="1"/>
            <p:extLst>
              <p:ext uri="{D42A27DB-BD31-4B8C-83A1-F6EECF244321}">
                <p14:modId xmlns:p14="http://schemas.microsoft.com/office/powerpoint/2010/main" val="668170032"/>
              </p:ext>
            </p:extLst>
          </p:nvPr>
        </p:nvGraphicFramePr>
        <p:xfrm>
          <a:off x="257907" y="1266092"/>
          <a:ext cx="11723077" cy="523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181711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2D4115-DB6B-5A8E-7182-BF7EF37C0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37A6E-2B1A-E4E6-BD24-44C63A2F4273}"/>
              </a:ext>
            </a:extLst>
          </p:cNvPr>
          <p:cNvSpPr>
            <a:spLocks noGrp="1"/>
          </p:cNvSpPr>
          <p:nvPr>
            <p:ph type="title"/>
          </p:nvPr>
        </p:nvSpPr>
        <p:spPr>
          <a:xfrm>
            <a:off x="437914" y="359636"/>
            <a:ext cx="11543069" cy="437069"/>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it-IT" sz="3200" dirty="0" err="1">
                <a:solidFill>
                  <a:srgbClr val="002060"/>
                </a:solidFill>
                <a:latin typeface="+mn-lt"/>
              </a:rPr>
              <a:t>Regionalne</a:t>
            </a:r>
            <a:r>
              <a:rPr lang="it-IT" sz="3200" dirty="0">
                <a:solidFill>
                  <a:srgbClr val="002060"/>
                </a:solidFill>
                <a:latin typeface="+mn-lt"/>
              </a:rPr>
              <a:t> </a:t>
            </a:r>
            <a:r>
              <a:rPr lang="it-IT" sz="3200" dirty="0" err="1">
                <a:solidFill>
                  <a:srgbClr val="002060"/>
                </a:solidFill>
                <a:latin typeface="+mn-lt"/>
              </a:rPr>
              <a:t>potpore</a:t>
            </a:r>
            <a:r>
              <a:rPr lang="it-IT" sz="3200" dirty="0">
                <a:solidFill>
                  <a:srgbClr val="002060"/>
                </a:solidFill>
                <a:latin typeface="+mn-lt"/>
              </a:rPr>
              <a:t> ne </a:t>
            </a:r>
            <a:r>
              <a:rPr lang="it-IT" sz="3200" dirty="0" err="1">
                <a:solidFill>
                  <a:srgbClr val="002060"/>
                </a:solidFill>
                <a:latin typeface="+mn-lt"/>
              </a:rPr>
              <a:t>mogu</a:t>
            </a:r>
            <a:r>
              <a:rPr lang="it-IT" sz="3200" dirty="0">
                <a:solidFill>
                  <a:srgbClr val="002060"/>
                </a:solidFill>
                <a:latin typeface="+mn-lt"/>
              </a:rPr>
              <a:t> se </a:t>
            </a:r>
            <a:r>
              <a:rPr lang="it-IT" sz="3200" dirty="0" err="1">
                <a:solidFill>
                  <a:srgbClr val="002060"/>
                </a:solidFill>
                <a:latin typeface="+mn-lt"/>
              </a:rPr>
              <a:t>dodijeliti</a:t>
            </a:r>
            <a:r>
              <a:rPr lang="it-IT" sz="3200" dirty="0">
                <a:solidFill>
                  <a:srgbClr val="002060"/>
                </a:solidFill>
                <a:latin typeface="+mn-lt"/>
              </a:rPr>
              <a:t>:</a:t>
            </a:r>
            <a:endParaRPr lang="en-US" sz="3200" dirty="0">
              <a:solidFill>
                <a:srgbClr val="002060"/>
              </a:solidFill>
              <a:latin typeface="+mn-lt"/>
            </a:endParaRPr>
          </a:p>
        </p:txBody>
      </p:sp>
      <p:graphicFrame>
        <p:nvGraphicFramePr>
          <p:cNvPr id="7" name="Content Placeholder 2">
            <a:extLst>
              <a:ext uri="{FF2B5EF4-FFF2-40B4-BE49-F238E27FC236}">
                <a16:creationId xmlns:a16="http://schemas.microsoft.com/office/drawing/2014/main" id="{28327047-93ED-D6E3-2DCF-67FFBC5372C5}"/>
              </a:ext>
            </a:extLst>
          </p:cNvPr>
          <p:cNvGraphicFramePr>
            <a:graphicFrameLocks noGrp="1"/>
          </p:cNvGraphicFramePr>
          <p:nvPr>
            <p:ph idx="1"/>
            <p:extLst>
              <p:ext uri="{D42A27DB-BD31-4B8C-83A1-F6EECF244321}">
                <p14:modId xmlns:p14="http://schemas.microsoft.com/office/powerpoint/2010/main" val="1832475445"/>
              </p:ext>
            </p:extLst>
          </p:nvPr>
        </p:nvGraphicFramePr>
        <p:xfrm>
          <a:off x="257907" y="1266092"/>
          <a:ext cx="11723077" cy="523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71605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C764-582B-A0C0-20EA-7E26AE5969CD}"/>
              </a:ext>
            </a:extLst>
          </p:cNvPr>
          <p:cNvSpPr>
            <a:spLocks noGrp="1"/>
          </p:cNvSpPr>
          <p:nvPr>
            <p:ph type="title"/>
          </p:nvPr>
        </p:nvSpPr>
        <p:spPr>
          <a:xfrm>
            <a:off x="637308" y="242406"/>
            <a:ext cx="10300424" cy="450321"/>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hr-HR" sz="3200" kern="1200" dirty="0">
                <a:solidFill>
                  <a:srgbClr val="002060"/>
                </a:solidFill>
                <a:latin typeface="+mn-lt"/>
              </a:rPr>
              <a:t>Prihvatljivost projekta</a:t>
            </a:r>
            <a:endParaRPr lang="hr-HR" sz="3200" dirty="0">
              <a:solidFill>
                <a:srgbClr val="002060"/>
              </a:solidFill>
              <a:latin typeface="+mn-lt"/>
            </a:endParaRPr>
          </a:p>
        </p:txBody>
      </p:sp>
      <p:sp>
        <p:nvSpPr>
          <p:cNvPr id="3" name="Content Placeholder 2">
            <a:extLst>
              <a:ext uri="{FF2B5EF4-FFF2-40B4-BE49-F238E27FC236}">
                <a16:creationId xmlns:a16="http://schemas.microsoft.com/office/drawing/2014/main" id="{9FA6BE87-C7DE-A3FE-3EB4-6596A2380F3B}"/>
              </a:ext>
            </a:extLst>
          </p:cNvPr>
          <p:cNvSpPr>
            <a:spLocks noGrp="1"/>
          </p:cNvSpPr>
          <p:nvPr>
            <p:ph idx="1"/>
          </p:nvPr>
        </p:nvSpPr>
        <p:spPr>
          <a:xfrm>
            <a:off x="637308" y="792629"/>
            <a:ext cx="11071613" cy="5372381"/>
          </a:xfrm>
          <a:pattFill prst="pct20">
            <a:fgClr>
              <a:srgbClr val="66CCFF"/>
            </a:fgClr>
            <a:bgClr>
              <a:schemeClr val="bg1"/>
            </a:bgClr>
          </a:pattFill>
        </p:spPr>
        <p:txBody>
          <a:bodyPr vert="horz" lIns="91440" tIns="45720" rIns="91440" bIns="45720" rtlCol="0">
            <a:noAutofit/>
          </a:bodyPr>
          <a:lstStyle/>
          <a:p>
            <a:pPr algn="just">
              <a:lnSpc>
                <a:spcPct val="150000"/>
              </a:lnSpc>
              <a:spcBef>
                <a:spcPts val="0"/>
              </a:spcBef>
            </a:pPr>
            <a:r>
              <a:rPr lang="hr-HR" sz="1800" dirty="0">
                <a:solidFill>
                  <a:srgbClr val="002060"/>
                </a:solidFill>
              </a:rPr>
              <a:t>Projekt je u skladu s Programom i doprinosi ciljevima Prioriteta 1.</a:t>
            </a:r>
            <a:r>
              <a:rPr lang="hr-HR" sz="1800">
                <a:solidFill>
                  <a:srgbClr val="002060"/>
                </a:solidFill>
              </a:rPr>
              <a:t>, Specifičnog cilja RSO 1.1., uključujući usklađenost s relevantnim strategijama – NRS i S3</a:t>
            </a:r>
          </a:p>
          <a:p>
            <a:pPr algn="just">
              <a:lnSpc>
                <a:spcPct val="150000"/>
              </a:lnSpc>
              <a:spcBef>
                <a:spcPts val="0"/>
              </a:spcBef>
            </a:pPr>
            <a:r>
              <a:rPr lang="hr-HR" sz="1800">
                <a:solidFill>
                  <a:srgbClr val="002060"/>
                </a:solidFill>
              </a:rPr>
              <a:t>Područje primjene rezultata projekta je u okviru najmanje jednog tematskog prioritetnog područja definiranog u S3</a:t>
            </a:r>
            <a:endParaRPr lang="en-US" sz="1800">
              <a:solidFill>
                <a:srgbClr val="002060"/>
              </a:solidFill>
            </a:endParaRPr>
          </a:p>
          <a:p>
            <a:pPr algn="just">
              <a:lnSpc>
                <a:spcPct val="150000"/>
              </a:lnSpc>
              <a:spcBef>
                <a:spcPts val="0"/>
              </a:spcBef>
            </a:pPr>
            <a:r>
              <a:rPr lang="hr-HR" sz="1800" dirty="0">
                <a:solidFill>
                  <a:srgbClr val="002060"/>
                </a:solidFill>
              </a:rPr>
              <a:t>Projekt ne uključuje aktivnosti koje su bile dio operacije/projekta koja je, ili je trebala biti podložna postupku povrata sredstava </a:t>
            </a:r>
            <a:endParaRPr lang="hr-HR" sz="1800">
              <a:solidFill>
                <a:srgbClr val="002060"/>
              </a:solidFill>
            </a:endParaRPr>
          </a:p>
          <a:p>
            <a:pPr algn="just">
              <a:lnSpc>
                <a:spcPct val="150000"/>
              </a:lnSpc>
              <a:spcBef>
                <a:spcPts val="0"/>
              </a:spcBef>
            </a:pPr>
            <a:r>
              <a:rPr lang="hr-HR" sz="1800">
                <a:solidFill>
                  <a:srgbClr val="002060"/>
                </a:solidFill>
              </a:rPr>
              <a:t>Projekt ima potrebnu razinu spremnosti za provedbu</a:t>
            </a:r>
            <a:endParaRPr lang="en-GB" sz="1800">
              <a:solidFill>
                <a:srgbClr val="002060"/>
              </a:solidFill>
            </a:endParaRPr>
          </a:p>
          <a:p>
            <a:pPr algn="just">
              <a:lnSpc>
                <a:spcPct val="150000"/>
              </a:lnSpc>
              <a:spcBef>
                <a:spcPts val="0"/>
              </a:spcBef>
            </a:pPr>
            <a:r>
              <a:rPr lang="hr-HR" sz="1800">
                <a:solidFill>
                  <a:srgbClr val="002060"/>
                </a:solidFill>
              </a:rPr>
              <a:t>Projekt predstavlja najbolji odnos između iznosa potpore, poduzetih aktivnosti i postizanja ciljeva, a troškovi su izravno povezani s projektnim aktivnostima i s ostvarenjem planiranih ciljeva ili rezultata</a:t>
            </a:r>
            <a:endParaRPr lang="en-US" sz="1800">
              <a:solidFill>
                <a:srgbClr val="002060"/>
              </a:solidFill>
            </a:endParaRPr>
          </a:p>
          <a:p>
            <a:pPr algn="just">
              <a:lnSpc>
                <a:spcPct val="150000"/>
              </a:lnSpc>
              <a:spcBef>
                <a:spcPts val="0"/>
              </a:spcBef>
              <a:defRPr/>
            </a:pPr>
            <a:r>
              <a:rPr lang="hr-HR" sz="1800" dirty="0">
                <a:solidFill>
                  <a:srgbClr val="002060"/>
                </a:solidFill>
              </a:rPr>
              <a:t>Provedba projekta doprinijet će razvoju najmanje jednog inovativnog proizvoda</a:t>
            </a:r>
            <a:r>
              <a:rPr lang="en-GB" sz="1800" dirty="0">
                <a:solidFill>
                  <a:srgbClr val="002060"/>
                </a:solidFill>
              </a:rPr>
              <a:t> koji je </a:t>
            </a:r>
            <a:r>
              <a:rPr lang="hr-HR" sz="1800" dirty="0">
                <a:solidFill>
                  <a:srgbClr val="002060"/>
                </a:solidFill>
              </a:rPr>
              <a:t>novost za tržište</a:t>
            </a:r>
          </a:p>
          <a:p>
            <a:pPr algn="just">
              <a:lnSpc>
                <a:spcPct val="150000"/>
              </a:lnSpc>
              <a:spcBef>
                <a:spcPts val="0"/>
              </a:spcBef>
              <a:defRPr/>
            </a:pPr>
            <a:r>
              <a:rPr lang="hr-HR" sz="1800" dirty="0">
                <a:solidFill>
                  <a:srgbClr val="002060"/>
                </a:solidFill>
              </a:rPr>
              <a:t>Aktivnosti projekta su u skladu s prihvatljivim aktivnostima ovog Poziva </a:t>
            </a:r>
            <a:endParaRPr lang="en-US" sz="1800" dirty="0">
              <a:solidFill>
                <a:srgbClr val="002060"/>
              </a:solidFill>
            </a:endParaRPr>
          </a:p>
          <a:p>
            <a:pPr algn="just">
              <a:lnSpc>
                <a:spcPct val="150000"/>
              </a:lnSpc>
              <a:spcBef>
                <a:spcPts val="0"/>
              </a:spcBef>
              <a:defRPr/>
            </a:pPr>
            <a:r>
              <a:rPr lang="hr-HR" sz="1800" dirty="0">
                <a:solidFill>
                  <a:srgbClr val="002060"/>
                </a:solidFill>
              </a:rPr>
              <a:t>Projekt je u skladu sa zakonodavnim zahtjevima u pogledu osiguravanja pristupačnosti osobama </a:t>
            </a:r>
            <a:r>
              <a:rPr lang="hr-HR" sz="1800">
                <a:solidFill>
                  <a:srgbClr val="002060"/>
                </a:solidFill>
              </a:rPr>
              <a:t> </a:t>
            </a:r>
            <a:r>
              <a:rPr lang="hr-HR" sz="1800" dirty="0">
                <a:solidFill>
                  <a:srgbClr val="002060"/>
                </a:solidFill>
              </a:rPr>
              <a:t>s invaliditetom, osiguravanja rodne ravnopravnosti i uzimanja u obzir Povelje Europske unije o temeljnim pravima</a:t>
            </a:r>
            <a:endParaRPr lang="en-GB" sz="1800" dirty="0">
              <a:solidFill>
                <a:srgbClr val="002060"/>
              </a:solidFill>
            </a:endParaRPr>
          </a:p>
          <a:p>
            <a:pPr algn="just">
              <a:lnSpc>
                <a:spcPct val="150000"/>
              </a:lnSpc>
              <a:spcBef>
                <a:spcPts val="0"/>
              </a:spcBef>
              <a:defRPr/>
            </a:pPr>
            <a:endParaRPr lang="en-GB" sz="1800" dirty="0">
              <a:solidFill>
                <a:srgbClr val="002060"/>
              </a:solidFill>
            </a:endParaRPr>
          </a:p>
          <a:p>
            <a:pPr algn="just">
              <a:lnSpc>
                <a:spcPct val="150000"/>
              </a:lnSpc>
              <a:spcBef>
                <a:spcPts val="0"/>
              </a:spcBef>
            </a:pPr>
            <a:endParaRPr lang="hr-HR" sz="1800">
              <a:solidFill>
                <a:srgbClr val="002060"/>
              </a:solidFill>
            </a:endParaRPr>
          </a:p>
          <a:p>
            <a:pPr algn="just">
              <a:lnSpc>
                <a:spcPct val="150000"/>
              </a:lnSpc>
              <a:spcBef>
                <a:spcPts val="0"/>
              </a:spcBef>
            </a:pPr>
            <a:endParaRPr lang="hr-HR" sz="1800">
              <a:solidFill>
                <a:srgbClr val="002060"/>
              </a:solidFill>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8176" y="5148514"/>
            <a:ext cx="1623588" cy="1623588"/>
          </a:xfrm>
          <a:prstGeom prst="rect">
            <a:avLst/>
          </a:prstGeom>
          <a:effectLst/>
        </p:spPr>
      </p:pic>
    </p:spTree>
    <p:extLst>
      <p:ext uri="{BB962C8B-B14F-4D97-AF65-F5344CB8AC3E}">
        <p14:creationId xmlns:p14="http://schemas.microsoft.com/office/powerpoint/2010/main" val="90701323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56921-A003-FE87-92CC-E7F318865313}"/>
              </a:ext>
            </a:extLst>
          </p:cNvPr>
          <p:cNvSpPr>
            <a:spLocks noGrp="1"/>
          </p:cNvSpPr>
          <p:nvPr>
            <p:ph type="title"/>
          </p:nvPr>
        </p:nvSpPr>
        <p:spPr>
          <a:xfrm>
            <a:off x="1285240" y="1050595"/>
            <a:ext cx="8074815" cy="1618489"/>
          </a:xfrm>
        </p:spPr>
        <p:txBody>
          <a:bodyPr anchor="ctr">
            <a:normAutofit/>
          </a:bodyPr>
          <a:lstStyle/>
          <a:p>
            <a:r>
              <a:rPr lang="en-GB" sz="5000" err="1">
                <a:solidFill>
                  <a:srgbClr val="002060"/>
                </a:solidFill>
              </a:rPr>
              <a:t>Raspored</a:t>
            </a:r>
            <a:r>
              <a:rPr lang="en-GB" sz="5000">
                <a:solidFill>
                  <a:srgbClr val="002060"/>
                </a:solidFill>
              </a:rPr>
              <a:t> radionice</a:t>
            </a:r>
            <a:br>
              <a:rPr lang="en-GB" sz="5000">
                <a:solidFill>
                  <a:srgbClr val="002060"/>
                </a:solidFill>
              </a:rPr>
            </a:br>
            <a:endParaRPr lang="hr-HR" sz="5000">
              <a:solidFill>
                <a:srgbClr val="002060"/>
              </a:solidFill>
            </a:endParaRPr>
          </a:p>
        </p:txBody>
      </p:sp>
      <p:sp>
        <p:nvSpPr>
          <p:cNvPr id="3" name="Content Placeholder 2">
            <a:extLst>
              <a:ext uri="{FF2B5EF4-FFF2-40B4-BE49-F238E27FC236}">
                <a16:creationId xmlns:a16="http://schemas.microsoft.com/office/drawing/2014/main" id="{B514311A-E8B1-2E61-EBAB-FBEC112C5219}"/>
              </a:ext>
            </a:extLst>
          </p:cNvPr>
          <p:cNvSpPr>
            <a:spLocks noGrp="1"/>
          </p:cNvSpPr>
          <p:nvPr>
            <p:ph idx="1"/>
          </p:nvPr>
        </p:nvSpPr>
        <p:spPr>
          <a:xfrm>
            <a:off x="1149413" y="1954240"/>
            <a:ext cx="10073013" cy="2763253"/>
          </a:xfrm>
        </p:spPr>
        <p:txBody>
          <a:bodyPr anchor="t">
            <a:normAutofit fontScale="70000" lnSpcReduction="20000"/>
          </a:bodyPr>
          <a:lstStyle/>
          <a:p>
            <a:pPr algn="just"/>
            <a:r>
              <a:rPr lang="en-GB" sz="2400" dirty="0" err="1">
                <a:solidFill>
                  <a:schemeClr val="tx2">
                    <a:lumMod val="90000"/>
                    <a:lumOff val="10000"/>
                  </a:schemeClr>
                </a:solidFill>
              </a:rPr>
              <a:t>Prezentacija</a:t>
            </a:r>
            <a:r>
              <a:rPr lang="en-GB" sz="2400" dirty="0">
                <a:solidFill>
                  <a:schemeClr val="tx2">
                    <a:lumMod val="90000"/>
                    <a:lumOff val="10000"/>
                  </a:schemeClr>
                </a:solidFill>
              </a:rPr>
              <a:t> </a:t>
            </a:r>
            <a:r>
              <a:rPr lang="en-GB" sz="2400" dirty="0" err="1">
                <a:solidFill>
                  <a:schemeClr val="tx2">
                    <a:lumMod val="90000"/>
                    <a:lumOff val="10000"/>
                  </a:schemeClr>
                </a:solidFill>
              </a:rPr>
              <a:t>poziva</a:t>
            </a:r>
            <a:r>
              <a:rPr lang="en-GB" sz="2400" dirty="0">
                <a:solidFill>
                  <a:schemeClr val="tx2">
                    <a:lumMod val="90000"/>
                    <a:lumOff val="10000"/>
                  </a:schemeClr>
                </a:solidFill>
              </a:rPr>
              <a:t> IRI S3 - </a:t>
            </a:r>
            <a:r>
              <a:rPr lang="en-GB" sz="2400" dirty="0" err="1">
                <a:solidFill>
                  <a:schemeClr val="tx2">
                    <a:lumMod val="90000"/>
                    <a:lumOff val="10000"/>
                  </a:schemeClr>
                </a:solidFill>
              </a:rPr>
              <a:t>Povećanje</a:t>
            </a:r>
            <a:r>
              <a:rPr lang="en-GB" sz="2400" dirty="0">
                <a:solidFill>
                  <a:schemeClr val="tx2">
                    <a:lumMod val="90000"/>
                    <a:lumOff val="10000"/>
                  </a:schemeClr>
                </a:solidFill>
              </a:rPr>
              <a:t> </a:t>
            </a:r>
            <a:r>
              <a:rPr lang="en-GB" sz="2400" dirty="0" err="1">
                <a:solidFill>
                  <a:schemeClr val="tx2">
                    <a:lumMod val="90000"/>
                    <a:lumOff val="10000"/>
                  </a:schemeClr>
                </a:solidFill>
              </a:rPr>
              <a:t>razvoja</a:t>
            </a:r>
            <a:r>
              <a:rPr lang="en-GB" sz="2400" dirty="0">
                <a:solidFill>
                  <a:schemeClr val="tx2">
                    <a:lumMod val="90000"/>
                    <a:lumOff val="10000"/>
                  </a:schemeClr>
                </a:solidFill>
              </a:rPr>
              <a:t> </a:t>
            </a:r>
            <a:r>
              <a:rPr lang="en-GB" sz="2400" dirty="0" err="1">
                <a:solidFill>
                  <a:schemeClr val="tx2">
                    <a:lumMod val="90000"/>
                    <a:lumOff val="10000"/>
                  </a:schemeClr>
                </a:solidFill>
              </a:rPr>
              <a:t>novih</a:t>
            </a:r>
            <a:r>
              <a:rPr lang="en-GB" sz="2400" dirty="0">
                <a:solidFill>
                  <a:schemeClr val="tx2">
                    <a:lumMod val="90000"/>
                    <a:lumOff val="10000"/>
                  </a:schemeClr>
                </a:solidFill>
              </a:rPr>
              <a:t> proizvoda i </a:t>
            </a:r>
            <a:r>
              <a:rPr lang="en-GB" sz="2400" dirty="0" err="1">
                <a:solidFill>
                  <a:schemeClr val="tx2">
                    <a:lumMod val="90000"/>
                    <a:lumOff val="10000"/>
                  </a:schemeClr>
                </a:solidFill>
              </a:rPr>
              <a:t>usluga</a:t>
            </a:r>
            <a:r>
              <a:rPr lang="en-GB" sz="2400" dirty="0">
                <a:solidFill>
                  <a:schemeClr val="tx2">
                    <a:lumMod val="90000"/>
                    <a:lumOff val="10000"/>
                  </a:schemeClr>
                </a:solidFill>
              </a:rPr>
              <a:t> koji </a:t>
            </a:r>
            <a:r>
              <a:rPr lang="en-GB" sz="2400" dirty="0" err="1">
                <a:solidFill>
                  <a:schemeClr val="tx2">
                    <a:lumMod val="90000"/>
                    <a:lumOff val="10000"/>
                  </a:schemeClr>
                </a:solidFill>
              </a:rPr>
              <a:t>proizlaze</a:t>
            </a:r>
            <a:r>
              <a:rPr lang="en-GB" sz="2400" dirty="0">
                <a:solidFill>
                  <a:schemeClr val="tx2">
                    <a:lumMod val="90000"/>
                    <a:lumOff val="10000"/>
                  </a:schemeClr>
                </a:solidFill>
              </a:rPr>
              <a:t> iz </a:t>
            </a:r>
            <a:r>
              <a:rPr lang="en-GB" sz="2400" dirty="0" err="1">
                <a:solidFill>
                  <a:schemeClr val="tx2">
                    <a:lumMod val="90000"/>
                    <a:lumOff val="10000"/>
                  </a:schemeClr>
                </a:solidFill>
              </a:rPr>
              <a:t>aktivnosti</a:t>
            </a:r>
            <a:r>
              <a:rPr lang="en-GB" sz="2400" dirty="0">
                <a:solidFill>
                  <a:schemeClr val="tx2">
                    <a:lumMod val="90000"/>
                    <a:lumOff val="10000"/>
                  </a:schemeClr>
                </a:solidFill>
              </a:rPr>
              <a:t> </a:t>
            </a:r>
            <a:r>
              <a:rPr lang="en-GB" sz="2400" dirty="0" err="1">
                <a:solidFill>
                  <a:schemeClr val="tx2">
                    <a:lumMod val="90000"/>
                    <a:lumOff val="10000"/>
                  </a:schemeClr>
                </a:solidFill>
              </a:rPr>
              <a:t>istraživanja</a:t>
            </a:r>
            <a:r>
              <a:rPr lang="en-GB" sz="2400" dirty="0">
                <a:solidFill>
                  <a:schemeClr val="tx2">
                    <a:lumMod val="90000"/>
                    <a:lumOff val="10000"/>
                  </a:schemeClr>
                </a:solidFill>
              </a:rPr>
              <a:t> i </a:t>
            </a:r>
            <a:r>
              <a:rPr lang="en-GB" sz="2400" dirty="0" err="1">
                <a:solidFill>
                  <a:schemeClr val="tx2">
                    <a:lumMod val="90000"/>
                    <a:lumOff val="10000"/>
                  </a:schemeClr>
                </a:solidFill>
              </a:rPr>
              <a:t>razvoja</a:t>
            </a:r>
            <a:r>
              <a:rPr lang="en-GB" sz="2400" dirty="0">
                <a:solidFill>
                  <a:schemeClr val="tx2">
                    <a:lumMod val="90000"/>
                    <a:lumOff val="10000"/>
                  </a:schemeClr>
                </a:solidFill>
              </a:rPr>
              <a:t>  (MINGO i HAMAG-BICRO - 50 min)</a:t>
            </a:r>
          </a:p>
          <a:p>
            <a:pPr marL="0" indent="0" algn="just">
              <a:buNone/>
            </a:pPr>
            <a:endParaRPr lang="en-GB" sz="2400" dirty="0">
              <a:solidFill>
                <a:schemeClr val="tx2">
                  <a:lumMod val="90000"/>
                  <a:lumOff val="10000"/>
                </a:schemeClr>
              </a:solidFill>
            </a:endParaRPr>
          </a:p>
          <a:p>
            <a:pPr algn="just"/>
            <a:r>
              <a:rPr lang="en-GB" sz="2400" dirty="0">
                <a:solidFill>
                  <a:schemeClr val="tx2">
                    <a:lumMod val="90000"/>
                    <a:lumOff val="10000"/>
                  </a:schemeClr>
                </a:solidFill>
              </a:rPr>
              <a:t>Pauza  - 10 min</a:t>
            </a:r>
          </a:p>
          <a:p>
            <a:pPr marL="0" indent="0" algn="just">
              <a:buNone/>
            </a:pPr>
            <a:endParaRPr lang="en-GB" sz="2400" dirty="0">
              <a:solidFill>
                <a:schemeClr val="tx2">
                  <a:lumMod val="90000"/>
                  <a:lumOff val="10000"/>
                </a:schemeClr>
              </a:solidFill>
            </a:endParaRPr>
          </a:p>
          <a:p>
            <a:pPr algn="just"/>
            <a:r>
              <a:rPr lang="en-GB" sz="2400" dirty="0">
                <a:solidFill>
                  <a:schemeClr val="tx2">
                    <a:lumMod val="90000"/>
                    <a:lumOff val="10000"/>
                  </a:schemeClr>
                </a:solidFill>
              </a:rPr>
              <a:t>Pitanja i </a:t>
            </a:r>
            <a:r>
              <a:rPr lang="en-GB" sz="2400" dirty="0" err="1">
                <a:solidFill>
                  <a:schemeClr val="tx2">
                    <a:lumMod val="90000"/>
                    <a:lumOff val="10000"/>
                  </a:schemeClr>
                </a:solidFill>
              </a:rPr>
              <a:t>odgovori</a:t>
            </a:r>
            <a:r>
              <a:rPr lang="en-GB" sz="2400" dirty="0">
                <a:solidFill>
                  <a:schemeClr val="tx2">
                    <a:lumMod val="90000"/>
                    <a:lumOff val="10000"/>
                  </a:schemeClr>
                </a:solidFill>
              </a:rPr>
              <a:t> s </a:t>
            </a:r>
            <a:r>
              <a:rPr lang="en-GB" sz="2400" dirty="0" err="1">
                <a:solidFill>
                  <a:schemeClr val="tx2">
                    <a:lumMod val="90000"/>
                    <a:lumOff val="10000"/>
                  </a:schemeClr>
                </a:solidFill>
              </a:rPr>
              <a:t>radionice</a:t>
            </a:r>
            <a:r>
              <a:rPr lang="en-GB" sz="2400" dirty="0">
                <a:solidFill>
                  <a:schemeClr val="tx2">
                    <a:lumMod val="90000"/>
                    <a:lumOff val="10000"/>
                  </a:schemeClr>
                </a:solidFill>
              </a:rPr>
              <a:t> (1 h)</a:t>
            </a:r>
          </a:p>
          <a:p>
            <a:pPr marL="0" indent="0" algn="just">
              <a:buNone/>
            </a:pPr>
            <a:endParaRPr lang="en-GB" sz="2400" dirty="0">
              <a:solidFill>
                <a:schemeClr val="tx2">
                  <a:lumMod val="90000"/>
                  <a:lumOff val="10000"/>
                </a:schemeClr>
              </a:solidFill>
            </a:endParaRPr>
          </a:p>
          <a:p>
            <a:pPr marL="0" indent="0" algn="just">
              <a:buNone/>
            </a:pPr>
            <a:r>
              <a:rPr lang="en-GB" sz="2400" b="1" dirty="0">
                <a:solidFill>
                  <a:schemeClr val="tx2">
                    <a:lumMod val="90000"/>
                    <a:lumOff val="10000"/>
                  </a:schemeClr>
                </a:solidFill>
              </a:rPr>
              <a:t>Molimo da </a:t>
            </a:r>
            <a:r>
              <a:rPr lang="en-GB" sz="2400" b="1" dirty="0" err="1">
                <a:solidFill>
                  <a:schemeClr val="tx2">
                    <a:lumMod val="90000"/>
                    <a:lumOff val="10000"/>
                  </a:schemeClr>
                </a:solidFill>
              </a:rPr>
              <a:t>utišate</a:t>
            </a:r>
            <a:r>
              <a:rPr lang="en-GB" sz="2400" b="1" dirty="0">
                <a:solidFill>
                  <a:schemeClr val="tx2">
                    <a:lumMod val="90000"/>
                    <a:lumOff val="10000"/>
                  </a:schemeClr>
                </a:solidFill>
              </a:rPr>
              <a:t> </a:t>
            </a:r>
            <a:r>
              <a:rPr lang="en-GB" sz="2400" b="1" dirty="0" err="1">
                <a:solidFill>
                  <a:schemeClr val="tx2">
                    <a:lumMod val="90000"/>
                    <a:lumOff val="10000"/>
                  </a:schemeClr>
                </a:solidFill>
              </a:rPr>
              <a:t>mikrofone</a:t>
            </a:r>
            <a:r>
              <a:rPr lang="en-GB" sz="2400" b="1" dirty="0">
                <a:solidFill>
                  <a:schemeClr val="tx2">
                    <a:lumMod val="90000"/>
                    <a:lumOff val="10000"/>
                  </a:schemeClr>
                </a:solidFill>
              </a:rPr>
              <a:t> i pitanja </a:t>
            </a:r>
            <a:r>
              <a:rPr lang="en-GB" sz="2400" b="1" dirty="0" err="1">
                <a:solidFill>
                  <a:schemeClr val="tx2">
                    <a:lumMod val="90000"/>
                    <a:lumOff val="10000"/>
                  </a:schemeClr>
                </a:solidFill>
              </a:rPr>
              <a:t>postavljate</a:t>
            </a:r>
            <a:r>
              <a:rPr lang="en-GB" sz="2400" b="1" dirty="0">
                <a:solidFill>
                  <a:schemeClr val="tx2">
                    <a:lumMod val="90000"/>
                    <a:lumOff val="10000"/>
                  </a:schemeClr>
                </a:solidFill>
              </a:rPr>
              <a:t> </a:t>
            </a:r>
            <a:r>
              <a:rPr lang="en-GB" sz="2400" b="1" dirty="0" err="1">
                <a:solidFill>
                  <a:schemeClr val="tx2">
                    <a:lumMod val="90000"/>
                    <a:lumOff val="10000"/>
                  </a:schemeClr>
                </a:solidFill>
              </a:rPr>
              <a:t>putem</a:t>
            </a:r>
            <a:r>
              <a:rPr lang="en-GB" sz="2400" b="1" dirty="0">
                <a:solidFill>
                  <a:schemeClr val="tx2">
                    <a:lumMod val="90000"/>
                    <a:lumOff val="10000"/>
                  </a:schemeClr>
                </a:solidFill>
              </a:rPr>
              <a:t> </a:t>
            </a:r>
            <a:r>
              <a:rPr lang="en-GB" sz="2400" b="1" dirty="0" err="1">
                <a:solidFill>
                  <a:schemeClr val="tx2">
                    <a:lumMod val="90000"/>
                    <a:lumOff val="10000"/>
                  </a:schemeClr>
                </a:solidFill>
              </a:rPr>
              <a:t>chata</a:t>
            </a:r>
            <a:r>
              <a:rPr lang="en-GB" sz="2400" b="1" dirty="0">
                <a:solidFill>
                  <a:schemeClr val="tx2">
                    <a:lumMod val="90000"/>
                    <a:lumOff val="10000"/>
                  </a:schemeClr>
                </a:solidFill>
              </a:rPr>
              <a:t>. Pitanja </a:t>
            </a:r>
            <a:r>
              <a:rPr lang="en-GB" sz="2400" b="1" dirty="0" err="1">
                <a:solidFill>
                  <a:schemeClr val="tx2">
                    <a:lumMod val="90000"/>
                    <a:lumOff val="10000"/>
                  </a:schemeClr>
                </a:solidFill>
              </a:rPr>
              <a:t>možete</a:t>
            </a:r>
            <a:r>
              <a:rPr lang="en-GB" sz="2400" b="1" dirty="0">
                <a:solidFill>
                  <a:schemeClr val="tx2">
                    <a:lumMod val="90000"/>
                    <a:lumOff val="10000"/>
                  </a:schemeClr>
                </a:solidFill>
              </a:rPr>
              <a:t> </a:t>
            </a:r>
            <a:r>
              <a:rPr lang="en-GB" sz="2400" b="1" dirty="0" err="1">
                <a:solidFill>
                  <a:schemeClr val="tx2">
                    <a:lumMod val="90000"/>
                    <a:lumOff val="10000"/>
                  </a:schemeClr>
                </a:solidFill>
              </a:rPr>
              <a:t>postavljati</a:t>
            </a:r>
            <a:r>
              <a:rPr lang="en-GB" sz="2400" b="1" dirty="0">
                <a:solidFill>
                  <a:schemeClr val="tx2">
                    <a:lumMod val="90000"/>
                    <a:lumOff val="10000"/>
                  </a:schemeClr>
                </a:solidFill>
              </a:rPr>
              <a:t> od </a:t>
            </a:r>
            <a:r>
              <a:rPr lang="en-GB" sz="2400" b="1" dirty="0" err="1">
                <a:solidFill>
                  <a:schemeClr val="tx2">
                    <a:lumMod val="90000"/>
                    <a:lumOff val="10000"/>
                  </a:schemeClr>
                </a:solidFill>
              </a:rPr>
              <a:t>samog</a:t>
            </a:r>
            <a:r>
              <a:rPr lang="en-GB" sz="2400" b="1" dirty="0">
                <a:solidFill>
                  <a:schemeClr val="tx2">
                    <a:lumMod val="90000"/>
                    <a:lumOff val="10000"/>
                  </a:schemeClr>
                </a:solidFill>
              </a:rPr>
              <a:t> </a:t>
            </a:r>
            <a:r>
              <a:rPr lang="en-GB" sz="2400" b="1" dirty="0" err="1">
                <a:solidFill>
                  <a:schemeClr val="tx2">
                    <a:lumMod val="90000"/>
                    <a:lumOff val="10000"/>
                  </a:schemeClr>
                </a:solidFill>
              </a:rPr>
              <a:t>početka</a:t>
            </a:r>
            <a:r>
              <a:rPr lang="en-GB" sz="2400" b="1" dirty="0">
                <a:solidFill>
                  <a:schemeClr val="tx2">
                    <a:lumMod val="90000"/>
                    <a:lumOff val="10000"/>
                  </a:schemeClr>
                </a:solidFill>
              </a:rPr>
              <a:t> </a:t>
            </a:r>
            <a:r>
              <a:rPr lang="en-GB" sz="2400" b="1" dirty="0" err="1">
                <a:solidFill>
                  <a:schemeClr val="tx2">
                    <a:lumMod val="90000"/>
                    <a:lumOff val="10000"/>
                  </a:schemeClr>
                </a:solidFill>
              </a:rPr>
              <a:t>radionice</a:t>
            </a:r>
            <a:r>
              <a:rPr lang="en-GB" sz="2400" b="1" dirty="0">
                <a:solidFill>
                  <a:schemeClr val="tx2">
                    <a:lumMod val="90000"/>
                    <a:lumOff val="10000"/>
                  </a:schemeClr>
                </a:solidFill>
              </a:rPr>
              <a:t> </a:t>
            </a:r>
            <a:r>
              <a:rPr lang="en-GB" sz="2400" b="1" dirty="0" err="1">
                <a:solidFill>
                  <a:schemeClr val="tx2">
                    <a:lumMod val="90000"/>
                    <a:lumOff val="10000"/>
                  </a:schemeClr>
                </a:solidFill>
              </a:rPr>
              <a:t>te</a:t>
            </a:r>
            <a:r>
              <a:rPr lang="en-GB" sz="2400" b="1" dirty="0">
                <a:solidFill>
                  <a:schemeClr val="tx2">
                    <a:lumMod val="90000"/>
                    <a:lumOff val="10000"/>
                  </a:schemeClr>
                </a:solidFill>
              </a:rPr>
              <a:t> </a:t>
            </a:r>
            <a:r>
              <a:rPr lang="en-GB" sz="2400" b="1" dirty="0" err="1">
                <a:solidFill>
                  <a:schemeClr val="tx2">
                    <a:lumMod val="90000"/>
                    <a:lumOff val="10000"/>
                  </a:schemeClr>
                </a:solidFill>
              </a:rPr>
              <a:t>ćemo</a:t>
            </a:r>
            <a:r>
              <a:rPr lang="en-GB" sz="2400" b="1" dirty="0">
                <a:solidFill>
                  <a:schemeClr val="tx2">
                    <a:lumMod val="90000"/>
                    <a:lumOff val="10000"/>
                  </a:schemeClr>
                </a:solidFill>
              </a:rPr>
              <a:t> </a:t>
            </a:r>
            <a:r>
              <a:rPr lang="en-GB" sz="2400" b="1" dirty="0" err="1">
                <a:solidFill>
                  <a:schemeClr val="tx2">
                    <a:lumMod val="90000"/>
                    <a:lumOff val="10000"/>
                  </a:schemeClr>
                </a:solidFill>
              </a:rPr>
              <a:t>na</a:t>
            </a:r>
            <a:r>
              <a:rPr lang="en-GB" sz="2400" b="1" dirty="0">
                <a:solidFill>
                  <a:schemeClr val="tx2">
                    <a:lumMod val="90000"/>
                    <a:lumOff val="10000"/>
                  </a:schemeClr>
                </a:solidFill>
              </a:rPr>
              <a:t> pitanja </a:t>
            </a:r>
            <a:r>
              <a:rPr lang="en-GB" sz="2400" b="1" dirty="0" err="1">
                <a:solidFill>
                  <a:schemeClr val="tx2">
                    <a:lumMod val="90000"/>
                    <a:lumOff val="10000"/>
                  </a:schemeClr>
                </a:solidFill>
              </a:rPr>
              <a:t>postavljena</a:t>
            </a:r>
            <a:r>
              <a:rPr lang="en-GB" sz="2400" b="1" dirty="0">
                <a:solidFill>
                  <a:schemeClr val="tx2">
                    <a:lumMod val="90000"/>
                    <a:lumOff val="10000"/>
                  </a:schemeClr>
                </a:solidFill>
              </a:rPr>
              <a:t> </a:t>
            </a:r>
            <a:r>
              <a:rPr lang="en-GB" sz="2400" b="1" dirty="0" err="1">
                <a:solidFill>
                  <a:schemeClr val="tx2">
                    <a:lumMod val="90000"/>
                    <a:lumOff val="10000"/>
                  </a:schemeClr>
                </a:solidFill>
              </a:rPr>
              <a:t>putem</a:t>
            </a:r>
            <a:r>
              <a:rPr lang="en-GB" sz="2400" b="1" dirty="0">
                <a:solidFill>
                  <a:schemeClr val="tx2">
                    <a:lumMod val="90000"/>
                    <a:lumOff val="10000"/>
                  </a:schemeClr>
                </a:solidFill>
              </a:rPr>
              <a:t> </a:t>
            </a:r>
            <a:r>
              <a:rPr lang="en-GB" sz="2400" b="1" dirty="0" err="1">
                <a:solidFill>
                  <a:schemeClr val="tx2">
                    <a:lumMod val="90000"/>
                    <a:lumOff val="10000"/>
                  </a:schemeClr>
                </a:solidFill>
              </a:rPr>
              <a:t>chata</a:t>
            </a:r>
            <a:r>
              <a:rPr lang="en-GB" sz="2400" b="1" dirty="0">
                <a:solidFill>
                  <a:schemeClr val="tx2">
                    <a:lumMod val="90000"/>
                    <a:lumOff val="10000"/>
                  </a:schemeClr>
                </a:solidFill>
              </a:rPr>
              <a:t> </a:t>
            </a:r>
            <a:r>
              <a:rPr lang="en-GB" sz="2400" b="1" dirty="0" err="1">
                <a:solidFill>
                  <a:schemeClr val="tx2">
                    <a:lumMod val="90000"/>
                    <a:lumOff val="10000"/>
                  </a:schemeClr>
                </a:solidFill>
              </a:rPr>
              <a:t>odgovorati</a:t>
            </a:r>
            <a:r>
              <a:rPr lang="en-GB" sz="2400" b="1" dirty="0">
                <a:solidFill>
                  <a:schemeClr val="tx2">
                    <a:lumMod val="90000"/>
                    <a:lumOff val="10000"/>
                  </a:schemeClr>
                </a:solidFill>
              </a:rPr>
              <a:t> u </a:t>
            </a:r>
            <a:r>
              <a:rPr lang="en-GB" sz="2400" b="1" dirty="0" err="1">
                <a:solidFill>
                  <a:schemeClr val="tx2">
                    <a:lumMod val="90000"/>
                    <a:lumOff val="10000"/>
                  </a:schemeClr>
                </a:solidFill>
              </a:rPr>
              <a:t>drugom</a:t>
            </a:r>
            <a:r>
              <a:rPr lang="en-GB" sz="2400" b="1" dirty="0">
                <a:solidFill>
                  <a:schemeClr val="tx2">
                    <a:lumMod val="90000"/>
                    <a:lumOff val="10000"/>
                  </a:schemeClr>
                </a:solidFill>
              </a:rPr>
              <a:t> </a:t>
            </a:r>
            <a:r>
              <a:rPr lang="en-GB" sz="2400" b="1" dirty="0" err="1">
                <a:solidFill>
                  <a:schemeClr val="tx2">
                    <a:lumMod val="90000"/>
                    <a:lumOff val="10000"/>
                  </a:schemeClr>
                </a:solidFill>
              </a:rPr>
              <a:t>dijelu</a:t>
            </a:r>
            <a:r>
              <a:rPr lang="en-GB" sz="2400" b="1" dirty="0">
                <a:solidFill>
                  <a:schemeClr val="tx2">
                    <a:lumMod val="90000"/>
                    <a:lumOff val="10000"/>
                  </a:schemeClr>
                </a:solidFill>
              </a:rPr>
              <a:t> </a:t>
            </a:r>
            <a:r>
              <a:rPr lang="en-GB" sz="2400" b="1" dirty="0" err="1">
                <a:solidFill>
                  <a:schemeClr val="tx2">
                    <a:lumMod val="90000"/>
                    <a:lumOff val="10000"/>
                  </a:schemeClr>
                </a:solidFill>
              </a:rPr>
              <a:t>radionice</a:t>
            </a:r>
            <a:r>
              <a:rPr lang="en-GB" sz="2400" b="1" dirty="0">
                <a:solidFill>
                  <a:schemeClr val="tx2">
                    <a:lumMod val="90000"/>
                    <a:lumOff val="10000"/>
                  </a:schemeClr>
                </a:solidFill>
              </a:rPr>
              <a:t>.</a:t>
            </a:r>
          </a:p>
          <a:p>
            <a:endParaRPr lang="en-GB" sz="2400" dirty="0">
              <a:solidFill>
                <a:srgbClr val="002060"/>
              </a:solidFill>
            </a:endParaRPr>
          </a:p>
          <a:p>
            <a:pPr marL="0" indent="0">
              <a:buNone/>
            </a:pPr>
            <a:endParaRPr lang="en-GB" sz="2400" dirty="0">
              <a:solidFill>
                <a:srgbClr val="002060"/>
              </a:solidFill>
            </a:endParaRPr>
          </a:p>
        </p:txBody>
      </p:sp>
      <p:pic>
        <p:nvPicPr>
          <p:cNvPr id="4" name="Picture 3" descr="Blue text on a black background&#10;&#10;Description automatically generated">
            <a:extLst>
              <a:ext uri="{FF2B5EF4-FFF2-40B4-BE49-F238E27FC236}">
                <a16:creationId xmlns:a16="http://schemas.microsoft.com/office/drawing/2014/main" id="{7A3BC4C1-4869-8D75-65CE-ED47D22073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218" y="6296025"/>
            <a:ext cx="1502410" cy="393700"/>
          </a:xfrm>
          <a:prstGeom prst="rect">
            <a:avLst/>
          </a:prstGeom>
          <a:noFill/>
          <a:ln>
            <a:noFill/>
          </a:ln>
        </p:spPr>
      </p:pic>
      <p:sp>
        <p:nvSpPr>
          <p:cNvPr id="7" name="Rectangle: Rounded Corners 6">
            <a:extLst>
              <a:ext uri="{FF2B5EF4-FFF2-40B4-BE49-F238E27FC236}">
                <a16:creationId xmlns:a16="http://schemas.microsoft.com/office/drawing/2014/main" id="{346CFD49-28CC-3227-155E-7B5473FA7658}"/>
              </a:ext>
            </a:extLst>
          </p:cNvPr>
          <p:cNvSpPr/>
          <p:nvPr/>
        </p:nvSpPr>
        <p:spPr>
          <a:xfrm>
            <a:off x="1172851" y="4953903"/>
            <a:ext cx="7963738" cy="773729"/>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a:t>Odgovori dani tijekom radionice su neslužbeni i nisu pravno obvezujući – za službene odgovore molimo pošaljite pitanja na iri2025@mingo.hr.</a:t>
            </a:r>
          </a:p>
        </p:txBody>
      </p:sp>
    </p:spTree>
    <p:extLst>
      <p:ext uri="{BB962C8B-B14F-4D97-AF65-F5344CB8AC3E}">
        <p14:creationId xmlns:p14="http://schemas.microsoft.com/office/powerpoint/2010/main" val="4046745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C764-582B-A0C0-20EA-7E26AE5969CD}"/>
              </a:ext>
            </a:extLst>
          </p:cNvPr>
          <p:cNvSpPr>
            <a:spLocks noGrp="1"/>
          </p:cNvSpPr>
          <p:nvPr>
            <p:ph type="title"/>
          </p:nvPr>
        </p:nvSpPr>
        <p:spPr>
          <a:xfrm>
            <a:off x="474776" y="0"/>
            <a:ext cx="11357984" cy="581892"/>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err="1">
                <a:solidFill>
                  <a:srgbClr val="002060"/>
                </a:solidFill>
                <a:latin typeface="+mn-lt"/>
              </a:rPr>
              <a:t>Prihvatljivost</a:t>
            </a:r>
            <a:r>
              <a:rPr lang="en-US" sz="3200">
                <a:solidFill>
                  <a:srgbClr val="002060"/>
                </a:solidFill>
                <a:latin typeface="+mn-lt"/>
              </a:rPr>
              <a:t> </a:t>
            </a:r>
            <a:r>
              <a:rPr lang="en-US" sz="3200" err="1">
                <a:solidFill>
                  <a:srgbClr val="002060"/>
                </a:solidFill>
                <a:latin typeface="+mn-lt"/>
              </a:rPr>
              <a:t>projekta</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9FA6BE87-C7DE-A3FE-3EB4-6596A2380F3B}"/>
              </a:ext>
            </a:extLst>
          </p:cNvPr>
          <p:cNvSpPr>
            <a:spLocks noGrp="1"/>
          </p:cNvSpPr>
          <p:nvPr>
            <p:ph idx="1"/>
          </p:nvPr>
        </p:nvSpPr>
        <p:spPr>
          <a:xfrm>
            <a:off x="474776" y="818802"/>
            <a:ext cx="11357984" cy="5220395"/>
          </a:xfrm>
          <a:pattFill prst="pct20">
            <a:fgClr>
              <a:srgbClr val="00B0F0"/>
            </a:fgClr>
            <a:bgClr>
              <a:schemeClr val="bg1"/>
            </a:bgClr>
          </a:pattFill>
        </p:spPr>
        <p:txBody>
          <a:bodyPr>
            <a:noAutofit/>
          </a:bodyPr>
          <a:lstStyle/>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dirty="0">
                <a:solidFill>
                  <a:srgbClr val="002060"/>
                </a:solidFill>
              </a:rPr>
              <a:t>Provedba projekta nije započela prije predaje projektnog prijedloga niti završila prije potpisivanja Ugovora </a:t>
            </a:r>
            <a:endParaRPr lang="en-GB" sz="1800" dirty="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dirty="0">
                <a:solidFill>
                  <a:srgbClr val="002060"/>
                </a:solidFill>
              </a:rPr>
              <a:t>Predviđeno trajanje provedbe Projekta nije duže od </a:t>
            </a:r>
            <a:r>
              <a:rPr lang="en-GB" sz="1800" dirty="0">
                <a:solidFill>
                  <a:srgbClr val="002060"/>
                </a:solidFill>
              </a:rPr>
              <a:t>36 </a:t>
            </a:r>
            <a:r>
              <a:rPr lang="en-GB" sz="1800" dirty="0" err="1">
                <a:solidFill>
                  <a:srgbClr val="002060"/>
                </a:solidFill>
              </a:rPr>
              <a:t>mjeseci</a:t>
            </a:r>
            <a:endParaRPr lang="en-GB" sz="1800" dirty="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dirty="0">
                <a:solidFill>
                  <a:srgbClr val="002060"/>
                </a:solidFill>
              </a:rPr>
              <a:t>Projekt je u skladu s odredbama relevantnog nacionalnog zakonodavstva</a:t>
            </a:r>
            <a:r>
              <a:rPr lang="en-GB" sz="1800" dirty="0">
                <a:solidFill>
                  <a:srgbClr val="002060"/>
                </a:solidFill>
              </a:rPr>
              <a:t> </a:t>
            </a:r>
            <a:r>
              <a:rPr lang="en-GB" sz="1800" dirty="0" err="1">
                <a:solidFill>
                  <a:srgbClr val="002060"/>
                </a:solidFill>
              </a:rPr>
              <a:t>te</a:t>
            </a:r>
            <a:r>
              <a:rPr lang="en-GB" sz="1800" dirty="0">
                <a:solidFill>
                  <a:srgbClr val="002060"/>
                </a:solidFill>
              </a:rPr>
              <a:t> </a:t>
            </a:r>
            <a:r>
              <a:rPr lang="hr-HR" sz="1800" dirty="0">
                <a:solidFill>
                  <a:srgbClr val="002060"/>
                </a:solidFill>
              </a:rPr>
              <a:t>je u skladu sa specifičnim pravilima i zahtjevima primjenjivima na ovaj Poziv</a:t>
            </a:r>
            <a:endParaRPr lang="en-GB" sz="1800" dirty="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dirty="0">
                <a:solidFill>
                  <a:srgbClr val="002060"/>
                </a:solidFill>
              </a:rPr>
              <a:t>Projekt ne predstavlja dvostruko financiranje </a:t>
            </a:r>
            <a:endParaRPr lang="en-GB" sz="1800" dirty="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dirty="0">
                <a:solidFill>
                  <a:srgbClr val="002060"/>
                </a:solidFill>
              </a:rPr>
              <a:t>Projekt se, na način opisan u projektnom prijedlogu, ne bi mogao provesti bez potpore iz PKK-a</a:t>
            </a:r>
            <a:endParaRPr lang="en-US" sz="1800" dirty="0">
              <a:solidFill>
                <a:srgbClr val="002060"/>
              </a:solidFill>
            </a:endParaRPr>
          </a:p>
          <a:p>
            <a:pPr algn="just">
              <a:lnSpc>
                <a:spcPct val="150000"/>
              </a:lnSpc>
              <a:spcBef>
                <a:spcPts val="0"/>
              </a:spcBef>
              <a:defRPr/>
            </a:pPr>
            <a:r>
              <a:rPr lang="hr-HR" sz="1800" dirty="0">
                <a:solidFill>
                  <a:srgbClr val="002060"/>
                </a:solidFill>
              </a:rPr>
              <a:t>Iznos traženih bespovratnih sredstava za projekt u okviru je propisanog </a:t>
            </a:r>
            <a:endParaRPr lang="en-GB" sz="1800" dirty="0">
              <a:solidFill>
                <a:srgbClr val="002060"/>
              </a:solidFill>
            </a:endParaRPr>
          </a:p>
          <a:p>
            <a:pPr algn="just">
              <a:lnSpc>
                <a:spcPct val="150000"/>
              </a:lnSpc>
              <a:spcBef>
                <a:spcPts val="0"/>
              </a:spcBef>
              <a:defRPr/>
            </a:pPr>
            <a:r>
              <a:rPr lang="hr-HR" sz="1800" dirty="0">
                <a:solidFill>
                  <a:srgbClr val="002060"/>
                </a:solidFill>
              </a:rPr>
              <a:t>Projekt nije izravno zahvaćen obrazloženim mišljenjem Komisije u pogledu povrede u skladu s člankom 258. </a:t>
            </a:r>
            <a:r>
              <a:rPr lang="hr-HR" sz="1800">
                <a:solidFill>
                  <a:srgbClr val="002060"/>
                </a:solidFill>
              </a:rPr>
              <a:t>UFEU</a:t>
            </a:r>
            <a:r>
              <a:rPr lang="hr-HR" sz="1800" dirty="0">
                <a:solidFill>
                  <a:srgbClr val="002060"/>
                </a:solidFill>
              </a:rPr>
              <a:t>-a</a:t>
            </a:r>
            <a:endParaRPr lang="en-GB" sz="1800" dirty="0">
              <a:solidFill>
                <a:srgbClr val="002060"/>
              </a:solidFill>
            </a:endParaRPr>
          </a:p>
          <a:p>
            <a:pPr algn="just">
              <a:lnSpc>
                <a:spcPct val="150000"/>
              </a:lnSpc>
              <a:spcBef>
                <a:spcPts val="0"/>
              </a:spcBef>
              <a:defRPr/>
            </a:pPr>
            <a:r>
              <a:rPr lang="hr-HR" sz="1800" dirty="0">
                <a:solidFill>
                  <a:srgbClr val="002060"/>
                </a:solidFill>
              </a:rPr>
              <a:t>Projekt uzima u obzir načelo održivog razvoja te politike Unije o okolišu</a:t>
            </a:r>
            <a:r>
              <a:rPr lang="en-US" sz="1800" dirty="0">
                <a:solidFill>
                  <a:srgbClr val="002060"/>
                </a:solidFill>
              </a:rPr>
              <a:t> </a:t>
            </a:r>
            <a:r>
              <a:rPr lang="pl-PL" sz="1800" dirty="0">
                <a:solidFill>
                  <a:srgbClr val="002060"/>
                </a:solidFill>
              </a:rPr>
              <a:t>u skladu s člankom 11. i člankom 191. stavkom 1. UFEU-a</a:t>
            </a:r>
            <a:r>
              <a:rPr lang="hr-HR" sz="1800" dirty="0">
                <a:solidFill>
                  <a:srgbClr val="002060"/>
                </a:solidFill>
              </a:rPr>
              <a:t> </a:t>
            </a:r>
            <a:endParaRPr lang="en-GB" sz="1800" dirty="0">
              <a:solidFill>
                <a:srgbClr val="002060"/>
              </a:solidFill>
            </a:endParaRPr>
          </a:p>
          <a:p>
            <a:pPr algn="just">
              <a:lnSpc>
                <a:spcPct val="150000"/>
              </a:lnSpc>
              <a:spcBef>
                <a:spcPts val="0"/>
              </a:spcBef>
              <a:defRPr/>
            </a:pPr>
            <a:r>
              <a:rPr lang="hr-HR" sz="1800" dirty="0">
                <a:solidFill>
                  <a:srgbClr val="002060"/>
                </a:solidFill>
              </a:rPr>
              <a:t>Projekt se provodi na teritoriju RH</a:t>
            </a:r>
            <a:endParaRPr lang="en-GB" sz="1800" dirty="0">
              <a:solidFill>
                <a:srgbClr val="002060"/>
              </a:solidFill>
            </a:endParaRPr>
          </a:p>
          <a:p>
            <a:pPr marL="0" marR="0" lvl="0" indent="0" algn="just" defTabSz="914400" rtl="0" eaLnBrk="1" fontAlgn="auto" latinLnBrk="0" hangingPunct="1">
              <a:lnSpc>
                <a:spcPct val="150000"/>
              </a:lnSpc>
              <a:spcBef>
                <a:spcPts val="0"/>
              </a:spcBef>
              <a:spcAft>
                <a:spcPts val="0"/>
              </a:spcAft>
              <a:buClrTx/>
              <a:buSzTx/>
              <a:buNone/>
              <a:tabLst/>
              <a:defRPr/>
            </a:pPr>
            <a:endParaRPr lang="en-GB" sz="1800" dirty="0">
              <a:solidFill>
                <a:srgbClr val="002060"/>
              </a:solidFill>
            </a:endParaRPr>
          </a:p>
          <a:p>
            <a:pPr>
              <a:lnSpc>
                <a:spcPct val="90000"/>
              </a:lnSpc>
            </a:pPr>
            <a:endParaRPr lang="en-US" sz="1800" dirty="0">
              <a:latin typeface="Century Gothic" panose="020B0502020202020204" pitchFamily="34" charset="0"/>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1902" y="5058306"/>
            <a:ext cx="1623588" cy="1623588"/>
          </a:xfrm>
          <a:prstGeom prst="rect">
            <a:avLst/>
          </a:prstGeom>
          <a:effectLst/>
        </p:spPr>
      </p:pic>
    </p:spTree>
    <p:extLst>
      <p:ext uri="{BB962C8B-B14F-4D97-AF65-F5344CB8AC3E}">
        <p14:creationId xmlns:p14="http://schemas.microsoft.com/office/powerpoint/2010/main" val="183983484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D76245-21FE-98AE-AED4-DD8ECF38F456}"/>
              </a:ext>
            </a:extLst>
          </p:cNvPr>
          <p:cNvSpPr>
            <a:spLocks noGrp="1"/>
          </p:cNvSpPr>
          <p:nvPr>
            <p:ph type="title"/>
          </p:nvPr>
        </p:nvSpPr>
        <p:spPr>
          <a:xfrm>
            <a:off x="626531" y="85879"/>
            <a:ext cx="10396209" cy="477539"/>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err="1">
                <a:solidFill>
                  <a:srgbClr val="002060"/>
                </a:solidFill>
                <a:latin typeface="+mn-lt"/>
              </a:rPr>
              <a:t>Prihvatljivost</a:t>
            </a:r>
            <a:r>
              <a:rPr lang="en-US" sz="3200">
                <a:solidFill>
                  <a:srgbClr val="002060"/>
                </a:solidFill>
                <a:latin typeface="+mn-lt"/>
              </a:rPr>
              <a:t> </a:t>
            </a:r>
            <a:r>
              <a:rPr lang="en-US" sz="3200" err="1">
                <a:solidFill>
                  <a:srgbClr val="002060"/>
                </a:solidFill>
                <a:latin typeface="+mn-lt"/>
              </a:rPr>
              <a:t>projekta</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9FA6BE87-C7DE-A3FE-3EB4-6596A2380F3B}"/>
              </a:ext>
            </a:extLst>
          </p:cNvPr>
          <p:cNvSpPr>
            <a:spLocks noGrp="1"/>
          </p:cNvSpPr>
          <p:nvPr>
            <p:ph idx="1"/>
          </p:nvPr>
        </p:nvSpPr>
        <p:spPr>
          <a:xfrm>
            <a:off x="626530" y="987900"/>
            <a:ext cx="10396210" cy="5146200"/>
          </a:xfrm>
          <a:pattFill prst="pct20">
            <a:fgClr>
              <a:srgbClr val="66CCFF"/>
            </a:fgClr>
            <a:bgClr>
              <a:schemeClr val="bg1"/>
            </a:bgClr>
          </a:pattFill>
        </p:spPr>
        <p:txBody>
          <a:bodyPr>
            <a:noAutofit/>
          </a:bodyPr>
          <a:lstStyle/>
          <a:p>
            <a:pPr algn="just">
              <a:lnSpc>
                <a:spcPct val="150000"/>
              </a:lnSpc>
              <a:spcBef>
                <a:spcPts val="0"/>
              </a:spcBef>
              <a:defRPr/>
            </a:pPr>
            <a:r>
              <a:rPr lang="en-GB" sz="1800" dirty="0" err="1">
                <a:solidFill>
                  <a:srgbClr val="002060"/>
                </a:solidFill>
              </a:rPr>
              <a:t>Rezultati</a:t>
            </a:r>
            <a:r>
              <a:rPr lang="en-GB" sz="1800" dirty="0">
                <a:solidFill>
                  <a:srgbClr val="002060"/>
                </a:solidFill>
              </a:rPr>
              <a:t> </a:t>
            </a:r>
            <a:r>
              <a:rPr lang="en-GB" sz="1800" dirty="0" err="1">
                <a:solidFill>
                  <a:srgbClr val="002060"/>
                </a:solidFill>
              </a:rPr>
              <a:t>projekta</a:t>
            </a:r>
            <a:r>
              <a:rPr lang="en-GB" sz="1800" dirty="0">
                <a:solidFill>
                  <a:srgbClr val="002060"/>
                </a:solidFill>
              </a:rPr>
              <a:t> </a:t>
            </a:r>
            <a:r>
              <a:rPr lang="en-GB" sz="1800" dirty="0" err="1">
                <a:solidFill>
                  <a:srgbClr val="002060"/>
                </a:solidFill>
              </a:rPr>
              <a:t>moraju</a:t>
            </a:r>
            <a:r>
              <a:rPr lang="en-GB" sz="1800" dirty="0">
                <a:solidFill>
                  <a:srgbClr val="002060"/>
                </a:solidFill>
              </a:rPr>
              <a:t> </a:t>
            </a:r>
            <a:r>
              <a:rPr lang="en-GB" sz="1800" dirty="0" err="1">
                <a:solidFill>
                  <a:srgbClr val="002060"/>
                </a:solidFill>
              </a:rPr>
              <a:t>imati</a:t>
            </a:r>
            <a:r>
              <a:rPr lang="en-GB" sz="1800" dirty="0">
                <a:solidFill>
                  <a:srgbClr val="002060"/>
                </a:solidFill>
              </a:rPr>
              <a:t> </a:t>
            </a:r>
            <a:r>
              <a:rPr lang="en-GB" sz="1800" dirty="0" err="1">
                <a:solidFill>
                  <a:srgbClr val="002060"/>
                </a:solidFill>
              </a:rPr>
              <a:t>ekonomski</a:t>
            </a:r>
            <a:r>
              <a:rPr lang="en-GB" sz="1800" dirty="0">
                <a:solidFill>
                  <a:srgbClr val="002060"/>
                </a:solidFill>
              </a:rPr>
              <a:t> </a:t>
            </a:r>
            <a:r>
              <a:rPr lang="en-GB" sz="1800" dirty="0" err="1">
                <a:solidFill>
                  <a:srgbClr val="002060"/>
                </a:solidFill>
              </a:rPr>
              <a:t>i</a:t>
            </a:r>
            <a:r>
              <a:rPr lang="en-GB" sz="1800" dirty="0">
                <a:solidFill>
                  <a:srgbClr val="002060"/>
                </a:solidFill>
              </a:rPr>
              <a:t> </a:t>
            </a:r>
            <a:r>
              <a:rPr lang="en-GB" sz="1800" dirty="0" err="1">
                <a:solidFill>
                  <a:srgbClr val="002060"/>
                </a:solidFill>
              </a:rPr>
              <a:t>društveni</a:t>
            </a:r>
            <a:r>
              <a:rPr lang="en-GB" sz="1800" dirty="0">
                <a:solidFill>
                  <a:srgbClr val="002060"/>
                </a:solidFill>
              </a:rPr>
              <a:t> </a:t>
            </a:r>
            <a:r>
              <a:rPr lang="en-GB" sz="1800" dirty="0" err="1">
                <a:solidFill>
                  <a:srgbClr val="002060"/>
                </a:solidFill>
              </a:rPr>
              <a:t>učinak</a:t>
            </a:r>
            <a:r>
              <a:rPr lang="en-GB" sz="1800" dirty="0">
                <a:solidFill>
                  <a:srgbClr val="002060"/>
                </a:solidFill>
              </a:rPr>
              <a:t> u RH </a:t>
            </a:r>
          </a:p>
          <a:p>
            <a:pPr algn="just">
              <a:lnSpc>
                <a:spcPct val="150000"/>
              </a:lnSpc>
              <a:spcBef>
                <a:spcPts val="0"/>
              </a:spcBef>
              <a:defRPr/>
            </a:pPr>
            <a:r>
              <a:rPr lang="en-GB" sz="1800" dirty="0" err="1">
                <a:solidFill>
                  <a:srgbClr val="002060"/>
                </a:solidFill>
              </a:rPr>
              <a:t>Rezultati</a:t>
            </a:r>
            <a:r>
              <a:rPr lang="en-GB" sz="1800" dirty="0">
                <a:solidFill>
                  <a:srgbClr val="002060"/>
                </a:solidFill>
              </a:rPr>
              <a:t> </a:t>
            </a:r>
            <a:r>
              <a:rPr lang="en-GB" sz="1800" dirty="0" err="1">
                <a:solidFill>
                  <a:srgbClr val="002060"/>
                </a:solidFill>
              </a:rPr>
              <a:t>Projekta</a:t>
            </a:r>
            <a:r>
              <a:rPr lang="en-GB" sz="1800" dirty="0">
                <a:solidFill>
                  <a:srgbClr val="002060"/>
                </a:solidFill>
              </a:rPr>
              <a:t> </a:t>
            </a:r>
            <a:r>
              <a:rPr lang="en-GB" sz="1800" dirty="0" err="1">
                <a:solidFill>
                  <a:srgbClr val="002060"/>
                </a:solidFill>
              </a:rPr>
              <a:t>nisu</a:t>
            </a:r>
            <a:r>
              <a:rPr lang="en-GB" sz="1800" dirty="0">
                <a:solidFill>
                  <a:srgbClr val="002060"/>
                </a:solidFill>
              </a:rPr>
              <a:t> </a:t>
            </a:r>
            <a:r>
              <a:rPr lang="en-GB" sz="1800" dirty="0" err="1">
                <a:solidFill>
                  <a:srgbClr val="002060"/>
                </a:solidFill>
              </a:rPr>
              <a:t>na</a:t>
            </a:r>
            <a:r>
              <a:rPr lang="en-GB" sz="1800" dirty="0">
                <a:solidFill>
                  <a:srgbClr val="002060"/>
                </a:solidFill>
              </a:rPr>
              <a:t> </a:t>
            </a:r>
            <a:r>
              <a:rPr lang="en-GB" sz="1800" dirty="0" err="1">
                <a:solidFill>
                  <a:srgbClr val="002060"/>
                </a:solidFill>
              </a:rPr>
              <a:t>popisu</a:t>
            </a:r>
            <a:r>
              <a:rPr lang="en-GB" sz="1800" dirty="0">
                <a:solidFill>
                  <a:srgbClr val="002060"/>
                </a:solidFill>
              </a:rPr>
              <a:t> </a:t>
            </a:r>
            <a:r>
              <a:rPr lang="en-GB" sz="1800" dirty="0" err="1">
                <a:solidFill>
                  <a:srgbClr val="002060"/>
                </a:solidFill>
              </a:rPr>
              <a:t>Uredbe</a:t>
            </a:r>
            <a:r>
              <a:rPr lang="en-GB" sz="1800" dirty="0">
                <a:solidFill>
                  <a:srgbClr val="002060"/>
                </a:solidFill>
              </a:rPr>
              <a:t> o </a:t>
            </a:r>
            <a:r>
              <a:rPr lang="en-GB" sz="1800" dirty="0" err="1">
                <a:solidFill>
                  <a:srgbClr val="002060"/>
                </a:solidFill>
              </a:rPr>
              <a:t>popisu</a:t>
            </a:r>
            <a:r>
              <a:rPr lang="en-GB" sz="1800" dirty="0">
                <a:solidFill>
                  <a:srgbClr val="002060"/>
                </a:solidFill>
              </a:rPr>
              <a:t> robe </a:t>
            </a:r>
            <a:r>
              <a:rPr lang="en-GB" sz="1800" dirty="0" err="1">
                <a:solidFill>
                  <a:srgbClr val="002060"/>
                </a:solidFill>
              </a:rPr>
              <a:t>vojne</a:t>
            </a:r>
            <a:r>
              <a:rPr lang="en-GB" sz="1800" dirty="0">
                <a:solidFill>
                  <a:srgbClr val="002060"/>
                </a:solidFill>
              </a:rPr>
              <a:t> </a:t>
            </a:r>
            <a:r>
              <a:rPr lang="en-GB" sz="1800" dirty="0" err="1">
                <a:solidFill>
                  <a:srgbClr val="002060"/>
                </a:solidFill>
              </a:rPr>
              <a:t>namjene</a:t>
            </a:r>
            <a:r>
              <a:rPr lang="en-GB" sz="1800" dirty="0">
                <a:solidFill>
                  <a:srgbClr val="002060"/>
                </a:solidFill>
              </a:rPr>
              <a:t>, </a:t>
            </a:r>
            <a:r>
              <a:rPr lang="en-GB" sz="1800" dirty="0" err="1">
                <a:solidFill>
                  <a:srgbClr val="002060"/>
                </a:solidFill>
              </a:rPr>
              <a:t>obrambenih</a:t>
            </a:r>
            <a:r>
              <a:rPr lang="en-GB" sz="1800" dirty="0">
                <a:solidFill>
                  <a:srgbClr val="002060"/>
                </a:solidFill>
              </a:rPr>
              <a:t> </a:t>
            </a:r>
            <a:r>
              <a:rPr lang="en-GB" sz="1800" dirty="0" err="1">
                <a:solidFill>
                  <a:srgbClr val="002060"/>
                </a:solidFill>
              </a:rPr>
              <a:t>proizvoda</a:t>
            </a:r>
            <a:r>
              <a:rPr lang="en-GB" sz="1800" dirty="0">
                <a:solidFill>
                  <a:srgbClr val="002060"/>
                </a:solidFill>
              </a:rPr>
              <a:t> </a:t>
            </a:r>
            <a:r>
              <a:rPr lang="en-GB" sz="1800" dirty="0" err="1">
                <a:solidFill>
                  <a:srgbClr val="002060"/>
                </a:solidFill>
              </a:rPr>
              <a:t>i</a:t>
            </a:r>
            <a:r>
              <a:rPr lang="en-GB" sz="1800" dirty="0">
                <a:solidFill>
                  <a:srgbClr val="002060"/>
                </a:solidFill>
              </a:rPr>
              <a:t> </a:t>
            </a:r>
            <a:r>
              <a:rPr lang="en-GB" sz="1800" dirty="0" err="1">
                <a:solidFill>
                  <a:srgbClr val="002060"/>
                </a:solidFill>
              </a:rPr>
              <a:t>nevojnih</a:t>
            </a:r>
            <a:r>
              <a:rPr lang="en-GB" sz="1800" dirty="0">
                <a:solidFill>
                  <a:srgbClr val="002060"/>
                </a:solidFill>
              </a:rPr>
              <a:t> </a:t>
            </a:r>
            <a:r>
              <a:rPr lang="en-GB" sz="1800" dirty="0" err="1">
                <a:solidFill>
                  <a:srgbClr val="002060"/>
                </a:solidFill>
              </a:rPr>
              <a:t>ubojnih</a:t>
            </a:r>
            <a:r>
              <a:rPr lang="en-GB" sz="1800" dirty="0">
                <a:solidFill>
                  <a:srgbClr val="002060"/>
                </a:solidFill>
              </a:rPr>
              <a:t> </a:t>
            </a:r>
            <a:r>
              <a:rPr lang="en-GB" sz="1800" dirty="0" err="1">
                <a:solidFill>
                  <a:srgbClr val="002060"/>
                </a:solidFill>
              </a:rPr>
              <a:t>sredstava</a:t>
            </a:r>
            <a:r>
              <a:rPr lang="en-GB" sz="1800" dirty="0">
                <a:solidFill>
                  <a:srgbClr val="002060"/>
                </a:solidFill>
              </a:rPr>
              <a:t> </a:t>
            </a:r>
          </a:p>
          <a:p>
            <a:pPr algn="just">
              <a:lnSpc>
                <a:spcPct val="150000"/>
              </a:lnSpc>
              <a:spcBef>
                <a:spcPts val="0"/>
              </a:spcBef>
              <a:defRPr/>
            </a:pPr>
            <a:r>
              <a:rPr lang="hr-HR" sz="1800" dirty="0">
                <a:solidFill>
                  <a:srgbClr val="002060"/>
                </a:solidFill>
              </a:rPr>
              <a:t>Projekt je u skladu s načelom „ne nanosi bitnu štetu“ </a:t>
            </a:r>
            <a:endParaRPr lang="en-US" sz="1800" dirty="0">
              <a:solidFill>
                <a:srgbClr val="002060"/>
              </a:solidFill>
            </a:endParaRPr>
          </a:p>
          <a:p>
            <a:pPr algn="just">
              <a:lnSpc>
                <a:spcPct val="150000"/>
              </a:lnSpc>
              <a:spcBef>
                <a:spcPts val="0"/>
              </a:spcBef>
              <a:defRPr/>
            </a:pPr>
            <a:r>
              <a:rPr lang="en-GB" sz="1800" dirty="0" err="1">
                <a:solidFill>
                  <a:srgbClr val="002060"/>
                </a:solidFill>
              </a:rPr>
              <a:t>Planirani</a:t>
            </a:r>
            <a:r>
              <a:rPr lang="en-GB" sz="1800" dirty="0">
                <a:solidFill>
                  <a:srgbClr val="002060"/>
                </a:solidFill>
              </a:rPr>
              <a:t> </a:t>
            </a:r>
            <a:r>
              <a:rPr lang="en-GB" sz="1800" dirty="0" err="1">
                <a:solidFill>
                  <a:srgbClr val="002060"/>
                </a:solidFill>
              </a:rPr>
              <a:t>troškovi</a:t>
            </a:r>
            <a:r>
              <a:rPr lang="en-GB" sz="1800" dirty="0">
                <a:solidFill>
                  <a:srgbClr val="002060"/>
                </a:solidFill>
              </a:rPr>
              <a:t>/</a:t>
            </a:r>
            <a:r>
              <a:rPr lang="en-GB" sz="1800" dirty="0" err="1">
                <a:solidFill>
                  <a:srgbClr val="002060"/>
                </a:solidFill>
              </a:rPr>
              <a:t>izdaci</a:t>
            </a:r>
            <a:r>
              <a:rPr lang="en-GB" sz="1800" dirty="0">
                <a:solidFill>
                  <a:srgbClr val="002060"/>
                </a:solidFill>
              </a:rPr>
              <a:t> koji se </a:t>
            </a:r>
            <a:r>
              <a:rPr lang="en-GB" sz="1800" dirty="0" err="1">
                <a:solidFill>
                  <a:srgbClr val="002060"/>
                </a:solidFill>
              </a:rPr>
              <a:t>odnose</a:t>
            </a:r>
            <a:r>
              <a:rPr lang="en-GB" sz="1800" dirty="0">
                <a:solidFill>
                  <a:srgbClr val="002060"/>
                </a:solidFill>
              </a:rPr>
              <a:t> </a:t>
            </a:r>
            <a:r>
              <a:rPr lang="en-GB" sz="1800" dirty="0" err="1">
                <a:solidFill>
                  <a:srgbClr val="002060"/>
                </a:solidFill>
              </a:rPr>
              <a:t>na</a:t>
            </a:r>
            <a:r>
              <a:rPr lang="en-GB" sz="1800" dirty="0">
                <a:solidFill>
                  <a:srgbClr val="002060"/>
                </a:solidFill>
              </a:rPr>
              <a:t> </a:t>
            </a:r>
            <a:r>
              <a:rPr lang="en-GB" sz="1800" dirty="0" err="1">
                <a:solidFill>
                  <a:srgbClr val="002060"/>
                </a:solidFill>
              </a:rPr>
              <a:t>prihvatljivost</a:t>
            </a:r>
            <a:r>
              <a:rPr lang="en-GB" sz="1800" dirty="0">
                <a:solidFill>
                  <a:srgbClr val="002060"/>
                </a:solidFill>
              </a:rPr>
              <a:t> </a:t>
            </a:r>
            <a:r>
              <a:rPr lang="en-GB" sz="1800" dirty="0" err="1">
                <a:solidFill>
                  <a:srgbClr val="002060"/>
                </a:solidFill>
              </a:rPr>
              <a:t>troškova</a:t>
            </a:r>
            <a:r>
              <a:rPr lang="en-GB" sz="1800" dirty="0">
                <a:solidFill>
                  <a:srgbClr val="002060"/>
                </a:solidFill>
              </a:rPr>
              <a:t> </a:t>
            </a:r>
            <a:r>
              <a:rPr lang="en-GB" sz="1800" dirty="0" err="1">
                <a:solidFill>
                  <a:srgbClr val="002060"/>
                </a:solidFill>
              </a:rPr>
              <a:t>projekta</a:t>
            </a:r>
            <a:r>
              <a:rPr lang="en-GB" sz="1800" dirty="0">
                <a:solidFill>
                  <a:srgbClr val="002060"/>
                </a:solidFill>
              </a:rPr>
              <a:t> </a:t>
            </a:r>
            <a:r>
              <a:rPr lang="en-GB" sz="1800" dirty="0" err="1">
                <a:solidFill>
                  <a:srgbClr val="002060"/>
                </a:solidFill>
              </a:rPr>
              <a:t>su</a:t>
            </a:r>
            <a:r>
              <a:rPr lang="en-GB" sz="1800" dirty="0">
                <a:solidFill>
                  <a:srgbClr val="002060"/>
                </a:solidFill>
              </a:rPr>
              <a:t> u </a:t>
            </a:r>
            <a:r>
              <a:rPr lang="en-GB" sz="1800" dirty="0" err="1">
                <a:solidFill>
                  <a:srgbClr val="002060"/>
                </a:solidFill>
              </a:rPr>
              <a:t>skladu</a:t>
            </a:r>
            <a:r>
              <a:rPr lang="en-GB" sz="1800" dirty="0">
                <a:solidFill>
                  <a:srgbClr val="002060"/>
                </a:solidFill>
              </a:rPr>
              <a:t> s </a:t>
            </a:r>
            <a:r>
              <a:rPr lang="en-GB" sz="1800" dirty="0" err="1">
                <a:solidFill>
                  <a:srgbClr val="002060"/>
                </a:solidFill>
              </a:rPr>
              <a:t>primjenjivim</a:t>
            </a:r>
            <a:r>
              <a:rPr lang="en-GB" sz="1800" dirty="0">
                <a:solidFill>
                  <a:srgbClr val="002060"/>
                </a:solidFill>
              </a:rPr>
              <a:t> </a:t>
            </a:r>
            <a:r>
              <a:rPr lang="en-GB" sz="1800" dirty="0" err="1">
                <a:solidFill>
                  <a:srgbClr val="002060"/>
                </a:solidFill>
              </a:rPr>
              <a:t>Pravilima</a:t>
            </a:r>
            <a:r>
              <a:rPr lang="en-GB" sz="1800" dirty="0">
                <a:solidFill>
                  <a:srgbClr val="002060"/>
                </a:solidFill>
              </a:rPr>
              <a:t> o </a:t>
            </a:r>
            <a:r>
              <a:rPr lang="en-GB" sz="1800" dirty="0" err="1">
                <a:solidFill>
                  <a:srgbClr val="002060"/>
                </a:solidFill>
              </a:rPr>
              <a:t>prihvatljivosti</a:t>
            </a:r>
            <a:r>
              <a:rPr lang="en-GB" sz="1800" dirty="0">
                <a:solidFill>
                  <a:srgbClr val="002060"/>
                </a:solidFill>
              </a:rPr>
              <a:t> </a:t>
            </a:r>
            <a:r>
              <a:rPr lang="en-GB" sz="1800" dirty="0" err="1">
                <a:solidFill>
                  <a:srgbClr val="002060"/>
                </a:solidFill>
              </a:rPr>
              <a:t>troškova</a:t>
            </a:r>
            <a:r>
              <a:rPr lang="en-GB" sz="1800" dirty="0">
                <a:solidFill>
                  <a:srgbClr val="002060"/>
                </a:solidFill>
              </a:rPr>
              <a:t>/</a:t>
            </a:r>
            <a:r>
              <a:rPr lang="en-GB" sz="1800" dirty="0" err="1">
                <a:solidFill>
                  <a:srgbClr val="002060"/>
                </a:solidFill>
              </a:rPr>
              <a:t>izdataka</a:t>
            </a:r>
            <a:r>
              <a:rPr lang="en-GB" sz="1800" dirty="0">
                <a:solidFill>
                  <a:srgbClr val="002060"/>
                </a:solidFill>
              </a:rPr>
              <a:t> </a:t>
            </a:r>
          </a:p>
          <a:p>
            <a:pPr algn="just">
              <a:lnSpc>
                <a:spcPct val="150000"/>
              </a:lnSpc>
              <a:spcBef>
                <a:spcPts val="0"/>
              </a:spcBef>
              <a:defRPr/>
            </a:pPr>
            <a:r>
              <a:rPr lang="hr-HR" sz="1800" dirty="0">
                <a:solidFill>
                  <a:srgbClr val="002060"/>
                </a:solidFill>
              </a:rPr>
              <a:t>Projektne aktivnosti se ne odvijaju u neprihvatljivim sektorima </a:t>
            </a:r>
            <a:endParaRPr lang="en-GB" sz="1800" dirty="0">
              <a:solidFill>
                <a:srgbClr val="002060"/>
              </a:solidFill>
            </a:endParaRPr>
          </a:p>
          <a:p>
            <a:pPr>
              <a:lnSpc>
                <a:spcPct val="90000"/>
              </a:lnSpc>
            </a:pPr>
            <a:endParaRPr lang="en-US" sz="1800" dirty="0">
              <a:latin typeface="Century Gothic" panose="020B0502020202020204" pitchFamily="34" charset="0"/>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0946" y="5070231"/>
            <a:ext cx="1623588" cy="1623588"/>
          </a:xfrm>
          <a:prstGeom prst="rect">
            <a:avLst/>
          </a:prstGeom>
          <a:effectLst/>
        </p:spPr>
      </p:pic>
    </p:spTree>
    <p:extLst>
      <p:ext uri="{BB962C8B-B14F-4D97-AF65-F5344CB8AC3E}">
        <p14:creationId xmlns:p14="http://schemas.microsoft.com/office/powerpoint/2010/main" val="335435262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337E90-FD43-6B7A-34E4-674C30CB1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F8E3D-F490-D0B0-33BE-CD5D52D0BD46}"/>
              </a:ext>
            </a:extLst>
          </p:cNvPr>
          <p:cNvSpPr>
            <a:spLocks noGrp="1"/>
          </p:cNvSpPr>
          <p:nvPr>
            <p:ph type="title"/>
          </p:nvPr>
        </p:nvSpPr>
        <p:spPr>
          <a:xfrm>
            <a:off x="362138" y="84224"/>
            <a:ext cx="11331097" cy="599267"/>
          </a:xfrm>
          <a:ln/>
        </p:spPr>
        <p:style>
          <a:lnRef idx="1">
            <a:schemeClr val="accent3"/>
          </a:lnRef>
          <a:fillRef idx="2">
            <a:schemeClr val="accent3"/>
          </a:fillRef>
          <a:effectRef idx="1">
            <a:schemeClr val="accent3"/>
          </a:effectRef>
          <a:fontRef idx="minor">
            <a:schemeClr val="dk1"/>
          </a:fontRef>
        </p:style>
        <p:txBody>
          <a:bodyPr>
            <a:normAutofit/>
          </a:bodyPr>
          <a:lstStyle/>
          <a:p>
            <a:r>
              <a:rPr lang="hr-HR" sz="3200" dirty="0">
                <a:solidFill>
                  <a:srgbClr val="002060"/>
                </a:solidFill>
                <a:effectLst/>
                <a:latin typeface="+mn-lt"/>
                <a:ea typeface="Yu Mincho" panose="02020400000000000000" pitchFamily="18" charset="-128"/>
                <a:cs typeface="Arial" panose="020B0604020202020204" pitchFamily="34" charset="0"/>
              </a:rPr>
              <a:t>Prihvatljive aktivnosti projekta </a:t>
            </a:r>
            <a:endParaRPr lang="en-US" sz="3200" dirty="0">
              <a:solidFill>
                <a:srgbClr val="002060"/>
              </a:solidFill>
              <a:latin typeface="+mn-lt"/>
            </a:endParaRPr>
          </a:p>
        </p:txBody>
      </p:sp>
      <p:sp>
        <p:nvSpPr>
          <p:cNvPr id="4" name="Content Placeholder 3">
            <a:extLst>
              <a:ext uri="{FF2B5EF4-FFF2-40B4-BE49-F238E27FC236}">
                <a16:creationId xmlns:a16="http://schemas.microsoft.com/office/drawing/2014/main" id="{3A7AB49A-D0B7-9C83-6A9F-641C678F47E0}"/>
              </a:ext>
            </a:extLst>
          </p:cNvPr>
          <p:cNvSpPr>
            <a:spLocks noGrp="1"/>
          </p:cNvSpPr>
          <p:nvPr>
            <p:ph idx="1"/>
          </p:nvPr>
        </p:nvSpPr>
        <p:spPr>
          <a:xfrm>
            <a:off x="362137" y="795169"/>
            <a:ext cx="11331097" cy="2842976"/>
          </a:xfrm>
          <a:solidFill>
            <a:schemeClr val="tx2">
              <a:lumMod val="25000"/>
              <a:lumOff val="75000"/>
            </a:schemeClr>
          </a:solidFill>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2000" dirty="0">
                <a:solidFill>
                  <a:schemeClr val="tx2">
                    <a:lumMod val="90000"/>
                    <a:lumOff val="10000"/>
                  </a:schemeClr>
                </a:solidFill>
              </a:rPr>
              <a:t>1. </a:t>
            </a:r>
            <a:r>
              <a:rPr lang="en-US" sz="1800" dirty="0" err="1">
                <a:solidFill>
                  <a:schemeClr val="tx2">
                    <a:lumMod val="90000"/>
                    <a:lumOff val="10000"/>
                  </a:schemeClr>
                </a:solidFill>
              </a:rPr>
              <a:t>Aktivnosti</a:t>
            </a:r>
            <a:r>
              <a:rPr lang="en-US" sz="1800" dirty="0">
                <a:solidFill>
                  <a:schemeClr val="tx2">
                    <a:lumMod val="90000"/>
                    <a:lumOff val="10000"/>
                  </a:schemeClr>
                </a:solidFill>
              </a:rPr>
              <a:t> </a:t>
            </a:r>
            <a:r>
              <a:rPr lang="en-US" sz="1800" b="1" dirty="0" err="1">
                <a:solidFill>
                  <a:schemeClr val="tx2">
                    <a:lumMod val="90000"/>
                    <a:lumOff val="10000"/>
                  </a:schemeClr>
                </a:solidFill>
              </a:rPr>
              <a:t>istraživanja</a:t>
            </a:r>
            <a:r>
              <a:rPr lang="en-US" sz="1800" b="1" dirty="0">
                <a:solidFill>
                  <a:schemeClr val="tx2">
                    <a:lumMod val="90000"/>
                    <a:lumOff val="10000"/>
                  </a:schemeClr>
                </a:solidFill>
              </a:rPr>
              <a:t> i </a:t>
            </a:r>
            <a:r>
              <a:rPr lang="en-US" sz="1800" b="1" dirty="0" err="1">
                <a:solidFill>
                  <a:schemeClr val="tx2">
                    <a:lumMod val="90000"/>
                    <a:lumOff val="10000"/>
                  </a:schemeClr>
                </a:solidFill>
              </a:rPr>
              <a:t>razvoja</a:t>
            </a:r>
            <a:r>
              <a:rPr lang="en-US" sz="1800" b="1" dirty="0">
                <a:solidFill>
                  <a:schemeClr val="tx2">
                    <a:lumMod val="90000"/>
                    <a:lumOff val="10000"/>
                  </a:schemeClr>
                </a:solidFill>
              </a:rPr>
              <a:t> </a:t>
            </a:r>
            <a:r>
              <a:rPr lang="en-US" sz="1800" dirty="0">
                <a:solidFill>
                  <a:schemeClr val="tx2">
                    <a:lumMod val="90000"/>
                    <a:lumOff val="10000"/>
                  </a:schemeClr>
                </a:solidFill>
              </a:rPr>
              <a:t>(</a:t>
            </a:r>
            <a:r>
              <a:rPr lang="en-US" sz="1800" dirty="0" err="1">
                <a:solidFill>
                  <a:schemeClr val="tx2">
                    <a:lumMod val="90000"/>
                    <a:lumOff val="10000"/>
                  </a:schemeClr>
                </a:solidFill>
              </a:rPr>
              <a:t>vlastite</a:t>
            </a:r>
            <a:r>
              <a:rPr lang="en-US" sz="1800" dirty="0">
                <a:solidFill>
                  <a:schemeClr val="tx2">
                    <a:lumMod val="90000"/>
                    <a:lumOff val="10000"/>
                  </a:schemeClr>
                </a:solidFill>
              </a:rPr>
              <a:t> </a:t>
            </a:r>
            <a:r>
              <a:rPr lang="en-US" sz="1800" dirty="0" err="1">
                <a:solidFill>
                  <a:schemeClr val="tx2">
                    <a:lumMod val="90000"/>
                    <a:lumOff val="10000"/>
                  </a:schemeClr>
                </a:solidFill>
              </a:rPr>
              <a:t>aktivnosti</a:t>
            </a:r>
            <a:r>
              <a:rPr lang="en-US" sz="1800" dirty="0">
                <a:solidFill>
                  <a:schemeClr val="tx2">
                    <a:lumMod val="90000"/>
                    <a:lumOff val="10000"/>
                  </a:schemeClr>
                </a:solidFill>
              </a:rPr>
              <a:t> </a:t>
            </a:r>
            <a:r>
              <a:rPr lang="en-US" sz="1800" dirty="0" err="1">
                <a:solidFill>
                  <a:schemeClr val="tx2">
                    <a:lumMod val="90000"/>
                    <a:lumOff val="10000"/>
                  </a:schemeClr>
                </a:solidFill>
              </a:rPr>
              <a:t>istraživanja</a:t>
            </a:r>
            <a:r>
              <a:rPr lang="en-US" sz="1800" dirty="0">
                <a:solidFill>
                  <a:schemeClr val="tx2">
                    <a:lumMod val="90000"/>
                    <a:lumOff val="10000"/>
                  </a:schemeClr>
                </a:solidFill>
              </a:rPr>
              <a:t> i </a:t>
            </a:r>
            <a:r>
              <a:rPr lang="en-US" sz="1800" dirty="0" err="1">
                <a:solidFill>
                  <a:schemeClr val="tx2">
                    <a:lumMod val="90000"/>
                    <a:lumOff val="10000"/>
                  </a:schemeClr>
                </a:solidFill>
              </a:rPr>
              <a:t>razvoja</a:t>
            </a:r>
            <a:r>
              <a:rPr lang="en-US" sz="1800" dirty="0">
                <a:solidFill>
                  <a:schemeClr val="tx2">
                    <a:lumMod val="90000"/>
                    <a:lumOff val="10000"/>
                  </a:schemeClr>
                </a:solidFill>
              </a:rPr>
              <a:t>, </a:t>
            </a:r>
            <a:r>
              <a:rPr lang="en-US" sz="1800" dirty="0" err="1">
                <a:solidFill>
                  <a:schemeClr val="tx2">
                    <a:lumMod val="90000"/>
                    <a:lumOff val="10000"/>
                  </a:schemeClr>
                </a:solidFill>
              </a:rPr>
              <a:t>ugovorno</a:t>
            </a:r>
            <a:r>
              <a:rPr lang="en-US" sz="1800" dirty="0">
                <a:solidFill>
                  <a:schemeClr val="tx2">
                    <a:lumMod val="90000"/>
                    <a:lumOff val="10000"/>
                  </a:schemeClr>
                </a:solidFill>
              </a:rPr>
              <a:t> </a:t>
            </a:r>
            <a:r>
              <a:rPr lang="en-US" sz="1800" dirty="0" err="1">
                <a:solidFill>
                  <a:schemeClr val="tx2">
                    <a:lumMod val="90000"/>
                    <a:lumOff val="10000"/>
                  </a:schemeClr>
                </a:solidFill>
              </a:rPr>
              <a:t>istraživanje</a:t>
            </a:r>
            <a:r>
              <a:rPr lang="en-US" sz="1800" dirty="0">
                <a:solidFill>
                  <a:schemeClr val="tx2">
                    <a:lumMod val="90000"/>
                    <a:lumOff val="10000"/>
                  </a:schemeClr>
                </a:solidFill>
              </a:rPr>
              <a:t> i </a:t>
            </a:r>
            <a:r>
              <a:rPr lang="en-US" sz="1800" dirty="0" err="1">
                <a:solidFill>
                  <a:schemeClr val="tx2">
                    <a:lumMod val="90000"/>
                    <a:lumOff val="10000"/>
                  </a:schemeClr>
                </a:solidFill>
              </a:rPr>
              <a:t>kolaborativno</a:t>
            </a:r>
            <a:r>
              <a:rPr lang="en-US" sz="1800" dirty="0">
                <a:solidFill>
                  <a:schemeClr val="tx2">
                    <a:lumMod val="90000"/>
                    <a:lumOff val="10000"/>
                  </a:schemeClr>
                </a:solidFill>
              </a:rPr>
              <a:t> </a:t>
            </a:r>
            <a:r>
              <a:rPr lang="en-US" sz="1800" dirty="0" err="1">
                <a:solidFill>
                  <a:schemeClr val="tx2">
                    <a:lumMod val="90000"/>
                    <a:lumOff val="10000"/>
                  </a:schemeClr>
                </a:solidFill>
              </a:rPr>
              <a:t>istraživanje</a:t>
            </a:r>
            <a:r>
              <a:rPr lang="en-US" sz="1800" dirty="0">
                <a:solidFill>
                  <a:schemeClr val="tx2">
                    <a:lumMod val="90000"/>
                    <a:lumOff val="10000"/>
                  </a:schemeClr>
                </a:solidFill>
              </a:rPr>
              <a:t>).</a:t>
            </a:r>
          </a:p>
          <a:p>
            <a:pPr marL="514350" indent="-514350">
              <a:buFont typeface="+mj-lt"/>
              <a:buAutoNum type="arabicPeriod"/>
            </a:pPr>
            <a:endParaRPr lang="en-US" sz="1800" dirty="0">
              <a:solidFill>
                <a:schemeClr val="tx2">
                  <a:lumMod val="90000"/>
                  <a:lumOff val="10000"/>
                </a:schemeClr>
              </a:solidFill>
            </a:endParaRPr>
          </a:p>
          <a:p>
            <a:pPr lvl="1" algn="just"/>
            <a:r>
              <a:rPr lang="en-US" sz="1800" dirty="0" err="1">
                <a:solidFill>
                  <a:schemeClr val="tx2">
                    <a:lumMod val="90000"/>
                    <a:lumOff val="10000"/>
                  </a:schemeClr>
                </a:solidFill>
              </a:rPr>
              <a:t>industrijsko</a:t>
            </a:r>
            <a:r>
              <a:rPr lang="en-US" sz="1800" dirty="0">
                <a:solidFill>
                  <a:schemeClr val="tx2">
                    <a:lumMod val="90000"/>
                    <a:lumOff val="10000"/>
                  </a:schemeClr>
                </a:solidFill>
              </a:rPr>
              <a:t> </a:t>
            </a:r>
            <a:r>
              <a:rPr lang="en-US" sz="1800" dirty="0" err="1">
                <a:solidFill>
                  <a:schemeClr val="tx2">
                    <a:lumMod val="90000"/>
                    <a:lumOff val="10000"/>
                  </a:schemeClr>
                </a:solidFill>
              </a:rPr>
              <a:t>istraživanje</a:t>
            </a:r>
            <a:r>
              <a:rPr lang="en-US" sz="1800" dirty="0">
                <a:solidFill>
                  <a:schemeClr val="tx2">
                    <a:lumMod val="90000"/>
                    <a:lumOff val="10000"/>
                  </a:schemeClr>
                </a:solidFill>
              </a:rPr>
              <a:t> (TRL od 2 – 4) (ne </a:t>
            </a:r>
            <a:r>
              <a:rPr lang="en-US" sz="1800" dirty="0" err="1">
                <a:solidFill>
                  <a:schemeClr val="tx2">
                    <a:lumMod val="90000"/>
                    <a:lumOff val="10000"/>
                  </a:schemeClr>
                </a:solidFill>
              </a:rPr>
              <a:t>može</a:t>
            </a:r>
            <a:r>
              <a:rPr lang="en-US" sz="1800" dirty="0">
                <a:solidFill>
                  <a:schemeClr val="tx2">
                    <a:lumMod val="90000"/>
                    <a:lumOff val="10000"/>
                  </a:schemeClr>
                </a:solidFill>
              </a:rPr>
              <a:t> se </a:t>
            </a:r>
            <a:r>
              <a:rPr lang="en-US" sz="1800" dirty="0" err="1">
                <a:solidFill>
                  <a:schemeClr val="tx2">
                    <a:lumMod val="90000"/>
                    <a:lumOff val="10000"/>
                  </a:schemeClr>
                </a:solidFill>
              </a:rPr>
              <a:t>provoditi</a:t>
            </a:r>
            <a:r>
              <a:rPr lang="en-US" sz="1800" dirty="0">
                <a:solidFill>
                  <a:schemeClr val="tx2">
                    <a:lumMod val="90000"/>
                    <a:lumOff val="10000"/>
                  </a:schemeClr>
                </a:solidFill>
              </a:rPr>
              <a:t> </a:t>
            </a:r>
            <a:r>
              <a:rPr lang="en-US" sz="1800" dirty="0" err="1">
                <a:solidFill>
                  <a:schemeClr val="tx2">
                    <a:lumMod val="90000"/>
                    <a:lumOff val="10000"/>
                  </a:schemeClr>
                </a:solidFill>
              </a:rPr>
              <a:t>kao</a:t>
            </a:r>
            <a:r>
              <a:rPr lang="en-US" sz="1800" dirty="0">
                <a:solidFill>
                  <a:schemeClr val="tx2">
                    <a:lumMod val="90000"/>
                    <a:lumOff val="10000"/>
                  </a:schemeClr>
                </a:solidFill>
              </a:rPr>
              <a:t> </a:t>
            </a:r>
            <a:r>
              <a:rPr lang="en-US" sz="1800" dirty="0" err="1">
                <a:solidFill>
                  <a:schemeClr val="tx2">
                    <a:lumMod val="90000"/>
                    <a:lumOff val="10000"/>
                  </a:schemeClr>
                </a:solidFill>
              </a:rPr>
              <a:t>samostalna</a:t>
            </a:r>
            <a:r>
              <a:rPr lang="en-US" sz="1800" dirty="0">
                <a:solidFill>
                  <a:schemeClr val="tx2">
                    <a:lumMod val="90000"/>
                    <a:lumOff val="10000"/>
                  </a:schemeClr>
                </a:solidFill>
              </a:rPr>
              <a:t> </a:t>
            </a:r>
            <a:r>
              <a:rPr lang="en-US" sz="1800" dirty="0" err="1">
                <a:solidFill>
                  <a:schemeClr val="tx2">
                    <a:lumMod val="90000"/>
                    <a:lumOff val="10000"/>
                  </a:schemeClr>
                </a:solidFill>
              </a:rPr>
              <a:t>aktivnost</a:t>
            </a:r>
            <a:r>
              <a:rPr lang="en-US" sz="1800" dirty="0">
                <a:solidFill>
                  <a:schemeClr val="tx2">
                    <a:lumMod val="90000"/>
                    <a:lumOff val="10000"/>
                  </a:schemeClr>
                </a:solidFill>
              </a:rPr>
              <a:t> </a:t>
            </a:r>
            <a:r>
              <a:rPr lang="en-US" sz="1800" dirty="0" err="1">
                <a:solidFill>
                  <a:schemeClr val="tx2">
                    <a:lumMod val="90000"/>
                    <a:lumOff val="10000"/>
                  </a:schemeClr>
                </a:solidFill>
              </a:rPr>
              <a:t>već</a:t>
            </a:r>
            <a:r>
              <a:rPr lang="en-US" sz="1800" dirty="0">
                <a:solidFill>
                  <a:schemeClr val="tx2">
                    <a:lumMod val="90000"/>
                    <a:lumOff val="10000"/>
                  </a:schemeClr>
                </a:solidFill>
              </a:rPr>
              <a:t> </a:t>
            </a:r>
            <a:r>
              <a:rPr lang="en-US" sz="1800" dirty="0" err="1">
                <a:solidFill>
                  <a:schemeClr val="tx2">
                    <a:lumMod val="90000"/>
                    <a:lumOff val="10000"/>
                  </a:schemeClr>
                </a:solidFill>
              </a:rPr>
              <a:t>isključivo</a:t>
            </a:r>
            <a:r>
              <a:rPr lang="en-US" sz="1800" dirty="0">
                <a:solidFill>
                  <a:schemeClr val="tx2">
                    <a:lumMod val="90000"/>
                    <a:lumOff val="10000"/>
                  </a:schemeClr>
                </a:solidFill>
              </a:rPr>
              <a:t> </a:t>
            </a:r>
            <a:r>
              <a:rPr lang="en-US" sz="1800" dirty="0" err="1">
                <a:solidFill>
                  <a:schemeClr val="tx2">
                    <a:lumMod val="90000"/>
                    <a:lumOff val="10000"/>
                  </a:schemeClr>
                </a:solidFill>
              </a:rPr>
              <a:t>uz</a:t>
            </a:r>
            <a:r>
              <a:rPr lang="en-US" sz="1800" dirty="0">
                <a:solidFill>
                  <a:schemeClr val="tx2">
                    <a:lumMod val="90000"/>
                    <a:lumOff val="10000"/>
                  </a:schemeClr>
                </a:solidFill>
              </a:rPr>
              <a:t> </a:t>
            </a:r>
            <a:r>
              <a:rPr lang="en-US" sz="1800" dirty="0" err="1">
                <a:solidFill>
                  <a:schemeClr val="tx2">
                    <a:lumMod val="90000"/>
                    <a:lumOff val="10000"/>
                  </a:schemeClr>
                </a:solidFill>
              </a:rPr>
              <a:t>aktivnosti</a:t>
            </a:r>
            <a:r>
              <a:rPr lang="en-US" sz="1800" dirty="0">
                <a:solidFill>
                  <a:schemeClr val="tx2">
                    <a:lumMod val="90000"/>
                    <a:lumOff val="10000"/>
                  </a:schemeClr>
                </a:solidFill>
              </a:rPr>
              <a:t> </a:t>
            </a:r>
            <a:r>
              <a:rPr lang="en-US" sz="1800" dirty="0" err="1">
                <a:solidFill>
                  <a:schemeClr val="tx2">
                    <a:lumMod val="90000"/>
                    <a:lumOff val="10000"/>
                  </a:schemeClr>
                </a:solidFill>
              </a:rPr>
              <a:t>eksperimentalnog</a:t>
            </a:r>
            <a:r>
              <a:rPr lang="en-US" sz="1800" dirty="0">
                <a:solidFill>
                  <a:schemeClr val="tx2">
                    <a:lumMod val="90000"/>
                    <a:lumOff val="10000"/>
                  </a:schemeClr>
                </a:solidFill>
              </a:rPr>
              <a:t> </a:t>
            </a:r>
            <a:r>
              <a:rPr lang="en-US" sz="1800" dirty="0" err="1">
                <a:solidFill>
                  <a:schemeClr val="tx2">
                    <a:lumMod val="90000"/>
                    <a:lumOff val="10000"/>
                  </a:schemeClr>
                </a:solidFill>
              </a:rPr>
              <a:t>razvoja</a:t>
            </a:r>
            <a:r>
              <a:rPr lang="en-US" sz="1800" dirty="0">
                <a:solidFill>
                  <a:schemeClr val="tx2">
                    <a:lumMod val="90000"/>
                    <a:lumOff val="10000"/>
                  </a:schemeClr>
                </a:solidFill>
              </a:rPr>
              <a:t>);</a:t>
            </a:r>
          </a:p>
          <a:p>
            <a:pPr lvl="1" algn="just"/>
            <a:r>
              <a:rPr lang="pl-PL" sz="1800" b="1" dirty="0">
                <a:solidFill>
                  <a:schemeClr val="tx2">
                    <a:lumMod val="90000"/>
                    <a:lumOff val="10000"/>
                  </a:schemeClr>
                </a:solidFill>
              </a:rPr>
              <a:t>eksperimentalni razvoj (TRL od 5 – 8) (obvezno)</a:t>
            </a:r>
            <a:r>
              <a:rPr lang="en-US" sz="1800" b="1" dirty="0">
                <a:solidFill>
                  <a:schemeClr val="tx2">
                    <a:lumMod val="90000"/>
                    <a:lumOff val="10000"/>
                  </a:schemeClr>
                </a:solidFill>
              </a:rPr>
              <a:t>;</a:t>
            </a:r>
          </a:p>
          <a:p>
            <a:pPr lvl="1" algn="just"/>
            <a:r>
              <a:rPr lang="en-US" sz="1800" dirty="0" err="1">
                <a:solidFill>
                  <a:schemeClr val="tx2">
                    <a:lumMod val="90000"/>
                    <a:lumOff val="10000"/>
                  </a:schemeClr>
                </a:solidFill>
              </a:rPr>
              <a:t>studije</a:t>
            </a:r>
            <a:r>
              <a:rPr lang="en-US" sz="1800" dirty="0">
                <a:solidFill>
                  <a:schemeClr val="tx2">
                    <a:lumMod val="90000"/>
                    <a:lumOff val="10000"/>
                  </a:schemeClr>
                </a:solidFill>
              </a:rPr>
              <a:t> </a:t>
            </a:r>
            <a:r>
              <a:rPr lang="en-US" sz="1800" dirty="0" err="1">
                <a:solidFill>
                  <a:schemeClr val="tx2">
                    <a:lumMod val="90000"/>
                    <a:lumOff val="10000"/>
                  </a:schemeClr>
                </a:solidFill>
              </a:rPr>
              <a:t>izvedivosti</a:t>
            </a:r>
            <a:r>
              <a:rPr lang="en-US" sz="1800" dirty="0">
                <a:solidFill>
                  <a:schemeClr val="tx2">
                    <a:lumMod val="90000"/>
                    <a:lumOff val="10000"/>
                  </a:schemeClr>
                </a:solidFill>
              </a:rPr>
              <a:t> (</a:t>
            </a:r>
            <a:r>
              <a:rPr lang="en-US" sz="1800" dirty="0" err="1">
                <a:solidFill>
                  <a:schemeClr val="tx2">
                    <a:lumMod val="90000"/>
                    <a:lumOff val="10000"/>
                  </a:schemeClr>
                </a:solidFill>
              </a:rPr>
              <a:t>samo</a:t>
            </a:r>
            <a:r>
              <a:rPr lang="en-US" sz="1800" dirty="0">
                <a:solidFill>
                  <a:schemeClr val="tx2">
                    <a:lumMod val="90000"/>
                    <a:lumOff val="10000"/>
                  </a:schemeClr>
                </a:solidFill>
              </a:rPr>
              <a:t> </a:t>
            </a:r>
            <a:r>
              <a:rPr lang="en-US" sz="1800" dirty="0" err="1">
                <a:solidFill>
                  <a:schemeClr val="tx2">
                    <a:lumMod val="90000"/>
                    <a:lumOff val="10000"/>
                  </a:schemeClr>
                </a:solidFill>
              </a:rPr>
              <a:t>ako</a:t>
            </a:r>
            <a:r>
              <a:rPr lang="en-US" sz="1800" dirty="0">
                <a:solidFill>
                  <a:schemeClr val="tx2">
                    <a:lumMod val="90000"/>
                    <a:lumOff val="10000"/>
                  </a:schemeClr>
                </a:solidFill>
              </a:rPr>
              <a:t> je </a:t>
            </a:r>
            <a:r>
              <a:rPr lang="en-US" sz="1800" dirty="0" err="1">
                <a:solidFill>
                  <a:schemeClr val="tx2">
                    <a:lumMod val="90000"/>
                    <a:lumOff val="10000"/>
                  </a:schemeClr>
                </a:solidFill>
              </a:rPr>
              <a:t>povezana</a:t>
            </a:r>
            <a:r>
              <a:rPr lang="en-US" sz="1800" dirty="0">
                <a:solidFill>
                  <a:schemeClr val="tx2">
                    <a:lumMod val="90000"/>
                    <a:lumOff val="10000"/>
                  </a:schemeClr>
                </a:solidFill>
              </a:rPr>
              <a:t> s </a:t>
            </a:r>
            <a:r>
              <a:rPr lang="en-US" sz="1800" dirty="0" err="1">
                <a:solidFill>
                  <a:schemeClr val="tx2">
                    <a:lumMod val="90000"/>
                    <a:lumOff val="10000"/>
                  </a:schemeClr>
                </a:solidFill>
              </a:rPr>
              <a:t>potporom</a:t>
            </a:r>
            <a:r>
              <a:rPr lang="en-US" sz="1800" dirty="0">
                <a:solidFill>
                  <a:schemeClr val="tx2">
                    <a:lumMod val="90000"/>
                    <a:lumOff val="10000"/>
                  </a:schemeClr>
                </a:solidFill>
              </a:rPr>
              <a:t> za </a:t>
            </a:r>
            <a:r>
              <a:rPr lang="en-US" sz="1800" dirty="0" err="1">
                <a:solidFill>
                  <a:schemeClr val="tx2">
                    <a:lumMod val="90000"/>
                    <a:lumOff val="10000"/>
                  </a:schemeClr>
                </a:solidFill>
              </a:rPr>
              <a:t>industrijsko</a:t>
            </a:r>
            <a:r>
              <a:rPr lang="en-US" sz="1800" dirty="0">
                <a:solidFill>
                  <a:schemeClr val="tx2">
                    <a:lumMod val="90000"/>
                    <a:lumOff val="10000"/>
                  </a:schemeClr>
                </a:solidFill>
              </a:rPr>
              <a:t> </a:t>
            </a:r>
            <a:r>
              <a:rPr lang="en-US" sz="1800" dirty="0" err="1">
                <a:solidFill>
                  <a:schemeClr val="tx2">
                    <a:lumMod val="90000"/>
                    <a:lumOff val="10000"/>
                  </a:schemeClr>
                </a:solidFill>
              </a:rPr>
              <a:t>istraživanje</a:t>
            </a:r>
            <a:r>
              <a:rPr lang="en-US" sz="1800" dirty="0">
                <a:solidFill>
                  <a:schemeClr val="tx2">
                    <a:lumMod val="90000"/>
                    <a:lumOff val="10000"/>
                  </a:schemeClr>
                </a:solidFill>
              </a:rPr>
              <a:t> </a:t>
            </a:r>
            <a:r>
              <a:rPr lang="en-US" sz="1800" dirty="0" err="1">
                <a:solidFill>
                  <a:schemeClr val="tx2">
                    <a:lumMod val="90000"/>
                    <a:lumOff val="10000"/>
                  </a:schemeClr>
                </a:solidFill>
              </a:rPr>
              <a:t>ili</a:t>
            </a:r>
            <a:r>
              <a:rPr lang="en-US" sz="1800" dirty="0">
                <a:solidFill>
                  <a:schemeClr val="tx2">
                    <a:lumMod val="90000"/>
                    <a:lumOff val="10000"/>
                  </a:schemeClr>
                </a:solidFill>
              </a:rPr>
              <a:t> </a:t>
            </a:r>
            <a:r>
              <a:rPr lang="en-US" sz="1800" dirty="0" err="1">
                <a:solidFill>
                  <a:schemeClr val="tx2">
                    <a:lumMod val="90000"/>
                    <a:lumOff val="10000"/>
                  </a:schemeClr>
                </a:solidFill>
              </a:rPr>
              <a:t>eksperimentalni</a:t>
            </a:r>
            <a:r>
              <a:rPr lang="en-US" sz="1800" dirty="0">
                <a:solidFill>
                  <a:schemeClr val="tx2">
                    <a:lumMod val="90000"/>
                    <a:lumOff val="10000"/>
                  </a:schemeClr>
                </a:solidFill>
              </a:rPr>
              <a:t> </a:t>
            </a:r>
            <a:r>
              <a:rPr lang="en-US" sz="1800" dirty="0" err="1">
                <a:solidFill>
                  <a:schemeClr val="tx2">
                    <a:lumMod val="90000"/>
                    <a:lumOff val="10000"/>
                  </a:schemeClr>
                </a:solidFill>
              </a:rPr>
              <a:t>razvoj</a:t>
            </a:r>
            <a:r>
              <a:rPr lang="en-US" sz="1800" dirty="0">
                <a:solidFill>
                  <a:schemeClr val="tx2">
                    <a:lumMod val="90000"/>
                    <a:lumOff val="10000"/>
                  </a:schemeClr>
                </a:solidFill>
              </a:rPr>
              <a:t>).</a:t>
            </a:r>
            <a:endParaRPr lang="hr-HR" sz="1800" dirty="0">
              <a:solidFill>
                <a:schemeClr val="tx2">
                  <a:lumMod val="90000"/>
                  <a:lumOff val="10000"/>
                </a:schemeClr>
              </a:solidFill>
            </a:endParaRPr>
          </a:p>
          <a:p>
            <a:pPr marL="457200" lvl="1" indent="0">
              <a:buNone/>
            </a:pPr>
            <a:endParaRPr lang="en-US" sz="2000" dirty="0"/>
          </a:p>
          <a:p>
            <a:pPr marL="514350" indent="-514350">
              <a:buFont typeface="+mj-lt"/>
              <a:buAutoNum type="arabicPeriod" startAt="2"/>
            </a:pPr>
            <a:endParaRPr lang="en-US" sz="2000" dirty="0"/>
          </a:p>
          <a:p>
            <a:pPr marL="514350" indent="-514350">
              <a:buFont typeface="+mj-lt"/>
              <a:buAutoNum type="arabicPeriod" startAt="2"/>
            </a:pPr>
            <a:endParaRPr lang="en-US" sz="2000" dirty="0"/>
          </a:p>
          <a:p>
            <a:pPr marL="0" indent="0">
              <a:buNone/>
            </a:pPr>
            <a:endParaRPr lang="hr-HR" sz="2000" dirty="0"/>
          </a:p>
        </p:txBody>
      </p:sp>
      <p:sp>
        <p:nvSpPr>
          <p:cNvPr id="6" name="Content Placeholder 3">
            <a:extLst>
              <a:ext uri="{FF2B5EF4-FFF2-40B4-BE49-F238E27FC236}">
                <a16:creationId xmlns:a16="http://schemas.microsoft.com/office/drawing/2014/main" id="{AD291C6D-7DC3-E250-821A-35F2E1F3D207}"/>
              </a:ext>
            </a:extLst>
          </p:cNvPr>
          <p:cNvSpPr txBox="1">
            <a:spLocks/>
          </p:cNvSpPr>
          <p:nvPr/>
        </p:nvSpPr>
        <p:spPr>
          <a:xfrm>
            <a:off x="362137" y="3616190"/>
            <a:ext cx="11331097" cy="2446641"/>
          </a:xfrm>
          <a:prstGeom prst="rect">
            <a:avLst/>
          </a:prstGeom>
          <a:solidFill>
            <a:schemeClr val="tx2">
              <a:lumMod val="10000"/>
              <a:lumOff val="9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None/>
            </a:pPr>
            <a:r>
              <a:rPr lang="en-US" sz="1800" b="1" dirty="0">
                <a:solidFill>
                  <a:schemeClr val="tx2">
                    <a:lumMod val="90000"/>
                    <a:lumOff val="10000"/>
                  </a:schemeClr>
                </a:solidFill>
              </a:rPr>
              <a:t>2. </a:t>
            </a:r>
            <a:r>
              <a:rPr lang="en-US" sz="1800" b="1" dirty="0" err="1">
                <a:solidFill>
                  <a:schemeClr val="tx2">
                    <a:lumMod val="90000"/>
                    <a:lumOff val="10000"/>
                  </a:schemeClr>
                </a:solidFill>
              </a:rPr>
              <a:t>Aktivnosti</a:t>
            </a:r>
            <a:r>
              <a:rPr lang="en-US" sz="1800" b="1" dirty="0">
                <a:solidFill>
                  <a:schemeClr val="tx2">
                    <a:lumMod val="90000"/>
                    <a:lumOff val="10000"/>
                  </a:schemeClr>
                </a:solidFill>
              </a:rPr>
              <a:t> </a:t>
            </a:r>
            <a:r>
              <a:rPr lang="en-US" sz="1800" b="1" dirty="0" err="1">
                <a:solidFill>
                  <a:schemeClr val="tx2">
                    <a:lumMod val="90000"/>
                    <a:lumOff val="10000"/>
                  </a:schemeClr>
                </a:solidFill>
              </a:rPr>
              <a:t>početnih</a:t>
            </a:r>
            <a:r>
              <a:rPr lang="en-US" sz="1800" b="1" dirty="0">
                <a:solidFill>
                  <a:schemeClr val="tx2">
                    <a:lumMod val="90000"/>
                    <a:lumOff val="10000"/>
                  </a:schemeClr>
                </a:solidFill>
              </a:rPr>
              <a:t> </a:t>
            </a:r>
            <a:r>
              <a:rPr lang="en-US" sz="1800" b="1" dirty="0" err="1">
                <a:solidFill>
                  <a:schemeClr val="tx2">
                    <a:lumMod val="90000"/>
                    <a:lumOff val="10000"/>
                  </a:schemeClr>
                </a:solidFill>
              </a:rPr>
              <a:t>ulaganja</a:t>
            </a:r>
            <a:r>
              <a:rPr lang="en-US" sz="1800" b="1" dirty="0">
                <a:solidFill>
                  <a:schemeClr val="tx2">
                    <a:lumMod val="90000"/>
                    <a:lumOff val="10000"/>
                  </a:schemeClr>
                </a:solidFill>
              </a:rPr>
              <a:t> u </a:t>
            </a:r>
            <a:r>
              <a:rPr lang="en-US" sz="1800" b="1" dirty="0" err="1">
                <a:solidFill>
                  <a:schemeClr val="tx2">
                    <a:lumMod val="90000"/>
                    <a:lumOff val="10000"/>
                  </a:schemeClr>
                </a:solidFill>
              </a:rPr>
              <a:t>materijalnu</a:t>
            </a:r>
            <a:r>
              <a:rPr lang="en-US" sz="1800" b="1" dirty="0">
                <a:solidFill>
                  <a:schemeClr val="tx2">
                    <a:lumMod val="90000"/>
                    <a:lumOff val="10000"/>
                  </a:schemeClr>
                </a:solidFill>
              </a:rPr>
              <a:t> i </a:t>
            </a:r>
            <a:r>
              <a:rPr lang="en-US" sz="1800" b="1" dirty="0" err="1">
                <a:solidFill>
                  <a:schemeClr val="tx2">
                    <a:lumMod val="90000"/>
                    <a:lumOff val="10000"/>
                  </a:schemeClr>
                </a:solidFill>
              </a:rPr>
              <a:t>nematerijalnu</a:t>
            </a:r>
            <a:r>
              <a:rPr lang="en-US" sz="1800" b="1" dirty="0">
                <a:solidFill>
                  <a:schemeClr val="tx2">
                    <a:lumMod val="90000"/>
                    <a:lumOff val="10000"/>
                  </a:schemeClr>
                </a:solidFill>
              </a:rPr>
              <a:t> </a:t>
            </a:r>
            <a:r>
              <a:rPr lang="en-US" sz="1800" b="1" dirty="0" err="1">
                <a:solidFill>
                  <a:schemeClr val="tx2">
                    <a:lumMod val="90000"/>
                    <a:lumOff val="10000"/>
                  </a:schemeClr>
                </a:solidFill>
              </a:rPr>
              <a:t>imovinu</a:t>
            </a:r>
            <a:r>
              <a:rPr lang="en-US" sz="1800" b="1" dirty="0">
                <a:solidFill>
                  <a:schemeClr val="tx2">
                    <a:lumMod val="90000"/>
                    <a:lumOff val="10000"/>
                  </a:schemeClr>
                </a:solidFill>
              </a:rPr>
              <a:t> </a:t>
            </a:r>
            <a:r>
              <a:rPr lang="en-US" sz="1800" dirty="0">
                <a:solidFill>
                  <a:schemeClr val="tx2">
                    <a:lumMod val="90000"/>
                    <a:lumOff val="10000"/>
                  </a:schemeClr>
                </a:solidFill>
              </a:rPr>
              <a:t>u </a:t>
            </a:r>
            <a:r>
              <a:rPr lang="en-US" sz="1800" dirty="0" err="1">
                <a:solidFill>
                  <a:schemeClr val="tx2">
                    <a:lumMod val="90000"/>
                    <a:lumOff val="10000"/>
                  </a:schemeClr>
                </a:solidFill>
              </a:rPr>
              <a:t>cilju</a:t>
            </a:r>
            <a:r>
              <a:rPr lang="en-US" sz="1800" dirty="0">
                <a:solidFill>
                  <a:schemeClr val="tx2">
                    <a:lumMod val="90000"/>
                    <a:lumOff val="10000"/>
                  </a:schemeClr>
                </a:solidFill>
              </a:rPr>
              <a:t> </a:t>
            </a:r>
            <a:r>
              <a:rPr lang="en-US" sz="1800" dirty="0" err="1">
                <a:solidFill>
                  <a:schemeClr val="tx2">
                    <a:lumMod val="90000"/>
                    <a:lumOff val="10000"/>
                  </a:schemeClr>
                </a:solidFill>
              </a:rPr>
              <a:t>jačanja</a:t>
            </a:r>
            <a:r>
              <a:rPr lang="en-US" sz="1800" dirty="0">
                <a:solidFill>
                  <a:schemeClr val="tx2">
                    <a:lumMod val="90000"/>
                    <a:lumOff val="10000"/>
                  </a:schemeClr>
                </a:solidFill>
              </a:rPr>
              <a:t> </a:t>
            </a:r>
            <a:r>
              <a:rPr lang="en-US" sz="1800" dirty="0" err="1">
                <a:solidFill>
                  <a:schemeClr val="tx2">
                    <a:lumMod val="90000"/>
                    <a:lumOff val="10000"/>
                  </a:schemeClr>
                </a:solidFill>
              </a:rPr>
              <a:t>vlastitih</a:t>
            </a:r>
            <a:r>
              <a:rPr lang="en-US" sz="1800" dirty="0">
                <a:solidFill>
                  <a:schemeClr val="tx2">
                    <a:lumMod val="90000"/>
                    <a:lumOff val="10000"/>
                  </a:schemeClr>
                </a:solidFill>
              </a:rPr>
              <a:t> </a:t>
            </a:r>
            <a:r>
              <a:rPr lang="en-US" sz="1800" dirty="0" err="1">
                <a:solidFill>
                  <a:schemeClr val="tx2">
                    <a:lumMod val="90000"/>
                    <a:lumOff val="10000"/>
                  </a:schemeClr>
                </a:solidFill>
              </a:rPr>
              <a:t>inovacijskih</a:t>
            </a:r>
            <a:r>
              <a:rPr lang="en-US" sz="1800" dirty="0">
                <a:solidFill>
                  <a:schemeClr val="tx2">
                    <a:lumMod val="90000"/>
                    <a:lumOff val="10000"/>
                  </a:schemeClr>
                </a:solidFill>
              </a:rPr>
              <a:t> </a:t>
            </a:r>
            <a:r>
              <a:rPr lang="en-US" sz="1800" dirty="0" err="1">
                <a:solidFill>
                  <a:schemeClr val="tx2">
                    <a:lumMod val="90000"/>
                    <a:lumOff val="10000"/>
                  </a:schemeClr>
                </a:solidFill>
              </a:rPr>
              <a:t>kapaciteta</a:t>
            </a:r>
            <a:r>
              <a:rPr lang="en-US" sz="1800" dirty="0">
                <a:solidFill>
                  <a:schemeClr val="tx2">
                    <a:lumMod val="90000"/>
                    <a:lumOff val="10000"/>
                  </a:schemeClr>
                </a:solidFill>
              </a:rPr>
              <a:t> za </a:t>
            </a:r>
            <a:r>
              <a:rPr lang="en-US" sz="1800" dirty="0" err="1">
                <a:solidFill>
                  <a:schemeClr val="tx2">
                    <a:lumMod val="90000"/>
                    <a:lumOff val="10000"/>
                  </a:schemeClr>
                </a:solidFill>
              </a:rPr>
              <a:t>poduzetnike</a:t>
            </a:r>
            <a:r>
              <a:rPr lang="en-US" sz="1800" dirty="0">
                <a:solidFill>
                  <a:schemeClr val="tx2">
                    <a:lumMod val="90000"/>
                    <a:lumOff val="10000"/>
                  </a:schemeClr>
                </a:solidFill>
              </a:rPr>
              <a:t> koji </a:t>
            </a:r>
            <a:r>
              <a:rPr lang="en-US" sz="1800" dirty="0" err="1">
                <a:solidFill>
                  <a:schemeClr val="tx2">
                    <a:lumMod val="90000"/>
                    <a:lumOff val="10000"/>
                  </a:schemeClr>
                </a:solidFill>
              </a:rPr>
              <a:t>provode</a:t>
            </a:r>
            <a:r>
              <a:rPr lang="en-US" sz="1800" dirty="0">
                <a:solidFill>
                  <a:schemeClr val="tx2">
                    <a:lumMod val="90000"/>
                    <a:lumOff val="10000"/>
                  </a:schemeClr>
                </a:solidFill>
              </a:rPr>
              <a:t> </a:t>
            </a:r>
            <a:r>
              <a:rPr lang="en-US" sz="1800" dirty="0" err="1">
                <a:solidFill>
                  <a:schemeClr val="tx2">
                    <a:lumMod val="90000"/>
                    <a:lumOff val="10000"/>
                  </a:schemeClr>
                </a:solidFill>
              </a:rPr>
              <a:t>ili</a:t>
            </a:r>
            <a:r>
              <a:rPr lang="en-US" sz="1800" dirty="0">
                <a:solidFill>
                  <a:schemeClr val="tx2">
                    <a:lumMod val="90000"/>
                    <a:lumOff val="10000"/>
                  </a:schemeClr>
                </a:solidFill>
              </a:rPr>
              <a:t> </a:t>
            </a:r>
            <a:r>
              <a:rPr lang="en-US" sz="1800" dirty="0" err="1">
                <a:solidFill>
                  <a:schemeClr val="tx2">
                    <a:lumMod val="90000"/>
                    <a:lumOff val="10000"/>
                  </a:schemeClr>
                </a:solidFill>
              </a:rPr>
              <a:t>planiraju</a:t>
            </a:r>
            <a:r>
              <a:rPr lang="en-US" sz="1800" dirty="0">
                <a:solidFill>
                  <a:schemeClr val="tx2">
                    <a:lumMod val="90000"/>
                    <a:lumOff val="10000"/>
                  </a:schemeClr>
                </a:solidFill>
              </a:rPr>
              <a:t> </a:t>
            </a:r>
            <a:r>
              <a:rPr lang="en-US" sz="1800" dirty="0" err="1">
                <a:solidFill>
                  <a:schemeClr val="tx2">
                    <a:lumMod val="90000"/>
                    <a:lumOff val="10000"/>
                  </a:schemeClr>
                </a:solidFill>
              </a:rPr>
              <a:t>provoditi</a:t>
            </a:r>
            <a:r>
              <a:rPr lang="en-US" sz="1800" dirty="0">
                <a:solidFill>
                  <a:schemeClr val="tx2">
                    <a:lumMod val="90000"/>
                    <a:lumOff val="10000"/>
                  </a:schemeClr>
                </a:solidFill>
              </a:rPr>
              <a:t> </a:t>
            </a:r>
            <a:r>
              <a:rPr lang="en-US" sz="1800" dirty="0" err="1">
                <a:solidFill>
                  <a:schemeClr val="tx2">
                    <a:lumMod val="90000"/>
                    <a:lumOff val="10000"/>
                  </a:schemeClr>
                </a:solidFill>
              </a:rPr>
              <a:t>vlastite</a:t>
            </a:r>
            <a:r>
              <a:rPr lang="en-US" sz="1800" dirty="0">
                <a:solidFill>
                  <a:schemeClr val="tx2">
                    <a:lumMod val="90000"/>
                    <a:lumOff val="10000"/>
                  </a:schemeClr>
                </a:solidFill>
              </a:rPr>
              <a:t> </a:t>
            </a:r>
            <a:r>
              <a:rPr lang="en-US" sz="1800" dirty="0" err="1">
                <a:solidFill>
                  <a:schemeClr val="tx2">
                    <a:lumMod val="90000"/>
                    <a:lumOff val="10000"/>
                  </a:schemeClr>
                </a:solidFill>
              </a:rPr>
              <a:t>projekte</a:t>
            </a:r>
            <a:r>
              <a:rPr lang="en-US" sz="1800" dirty="0">
                <a:solidFill>
                  <a:schemeClr val="tx2">
                    <a:lumMod val="90000"/>
                    <a:lumOff val="10000"/>
                  </a:schemeClr>
                </a:solidFill>
              </a:rPr>
              <a:t> </a:t>
            </a:r>
            <a:r>
              <a:rPr lang="en-US" sz="1800" dirty="0" err="1">
                <a:solidFill>
                  <a:schemeClr val="tx2">
                    <a:lumMod val="90000"/>
                    <a:lumOff val="10000"/>
                  </a:schemeClr>
                </a:solidFill>
              </a:rPr>
              <a:t>istraživanja</a:t>
            </a:r>
            <a:r>
              <a:rPr lang="en-US" sz="1800" dirty="0">
                <a:solidFill>
                  <a:schemeClr val="tx2">
                    <a:lumMod val="90000"/>
                    <a:lumOff val="10000"/>
                  </a:schemeClr>
                </a:solidFill>
              </a:rPr>
              <a:t> i </a:t>
            </a:r>
            <a:r>
              <a:rPr lang="en-US" sz="1800" dirty="0" err="1">
                <a:solidFill>
                  <a:schemeClr val="tx2">
                    <a:lumMod val="90000"/>
                    <a:lumOff val="10000"/>
                  </a:schemeClr>
                </a:solidFill>
              </a:rPr>
              <a:t>razvoja</a:t>
            </a:r>
            <a:r>
              <a:rPr lang="en-US" sz="1800" dirty="0">
                <a:solidFill>
                  <a:schemeClr val="tx2">
                    <a:lumMod val="90000"/>
                    <a:lumOff val="10000"/>
                  </a:schemeClr>
                </a:solidFill>
              </a:rPr>
              <a:t>. </a:t>
            </a:r>
          </a:p>
          <a:p>
            <a:pPr marL="0" indent="0" algn="just">
              <a:buNone/>
            </a:pPr>
            <a:endParaRPr lang="en-US" sz="1800" b="1" dirty="0">
              <a:solidFill>
                <a:schemeClr val="tx2">
                  <a:lumMod val="90000"/>
                  <a:lumOff val="10000"/>
                </a:schemeClr>
              </a:solidFill>
            </a:endParaRPr>
          </a:p>
          <a:p>
            <a:pPr marL="0" indent="0" algn="just">
              <a:buNone/>
            </a:pPr>
            <a:r>
              <a:rPr lang="en-US" sz="1800" b="1" dirty="0" err="1">
                <a:solidFill>
                  <a:schemeClr val="tx2">
                    <a:lumMod val="90000"/>
                    <a:lumOff val="10000"/>
                  </a:schemeClr>
                </a:solidFill>
              </a:rPr>
              <a:t>Napomena</a:t>
            </a:r>
            <a:r>
              <a:rPr lang="en-US" sz="1800" b="1" dirty="0">
                <a:solidFill>
                  <a:schemeClr val="tx2">
                    <a:lumMod val="90000"/>
                    <a:lumOff val="10000"/>
                  </a:schemeClr>
                </a:solidFill>
              </a:rPr>
              <a:t>: </a:t>
            </a:r>
            <a:r>
              <a:rPr lang="en-US" sz="1800" dirty="0" err="1">
                <a:solidFill>
                  <a:schemeClr val="tx2">
                    <a:lumMod val="90000"/>
                    <a:lumOff val="10000"/>
                  </a:schemeClr>
                </a:solidFill>
              </a:rPr>
              <a:t>Navedena</a:t>
            </a:r>
            <a:r>
              <a:rPr lang="en-US" sz="1800" dirty="0">
                <a:solidFill>
                  <a:schemeClr val="tx2">
                    <a:lumMod val="90000"/>
                    <a:lumOff val="10000"/>
                  </a:schemeClr>
                </a:solidFill>
              </a:rPr>
              <a:t> </a:t>
            </a:r>
            <a:r>
              <a:rPr lang="en-US" sz="1800" dirty="0" err="1">
                <a:solidFill>
                  <a:schemeClr val="tx2">
                    <a:lumMod val="90000"/>
                    <a:lumOff val="10000"/>
                  </a:schemeClr>
                </a:solidFill>
              </a:rPr>
              <a:t>aktivnost</a:t>
            </a:r>
            <a:r>
              <a:rPr lang="en-US" sz="1800" dirty="0">
                <a:solidFill>
                  <a:schemeClr val="tx2">
                    <a:lumMod val="90000"/>
                    <a:lumOff val="10000"/>
                  </a:schemeClr>
                </a:solidFill>
              </a:rPr>
              <a:t> ne </a:t>
            </a:r>
            <a:r>
              <a:rPr lang="en-US" sz="1800" dirty="0" err="1">
                <a:solidFill>
                  <a:schemeClr val="tx2">
                    <a:lumMod val="90000"/>
                    <a:lumOff val="10000"/>
                  </a:schemeClr>
                </a:solidFill>
              </a:rPr>
              <a:t>može</a:t>
            </a:r>
            <a:r>
              <a:rPr lang="en-US" sz="1800" dirty="0">
                <a:solidFill>
                  <a:schemeClr val="tx2">
                    <a:lumMod val="90000"/>
                    <a:lumOff val="10000"/>
                  </a:schemeClr>
                </a:solidFill>
              </a:rPr>
              <a:t> se </a:t>
            </a:r>
            <a:r>
              <a:rPr lang="en-US" sz="1800" dirty="0" err="1">
                <a:solidFill>
                  <a:schemeClr val="tx2">
                    <a:lumMod val="90000"/>
                    <a:lumOff val="10000"/>
                  </a:schemeClr>
                </a:solidFill>
              </a:rPr>
              <a:t>provoditi</a:t>
            </a:r>
            <a:r>
              <a:rPr lang="en-US" sz="1800" dirty="0">
                <a:solidFill>
                  <a:schemeClr val="tx2">
                    <a:lumMod val="90000"/>
                    <a:lumOff val="10000"/>
                  </a:schemeClr>
                </a:solidFill>
              </a:rPr>
              <a:t> </a:t>
            </a:r>
            <a:r>
              <a:rPr lang="en-US" sz="1800" dirty="0" err="1">
                <a:solidFill>
                  <a:schemeClr val="tx2">
                    <a:lumMod val="90000"/>
                    <a:lumOff val="10000"/>
                  </a:schemeClr>
                </a:solidFill>
              </a:rPr>
              <a:t>samostalno</a:t>
            </a:r>
            <a:r>
              <a:rPr lang="en-US" sz="1800" dirty="0">
                <a:solidFill>
                  <a:schemeClr val="tx2">
                    <a:lumMod val="90000"/>
                    <a:lumOff val="10000"/>
                  </a:schemeClr>
                </a:solidFill>
              </a:rPr>
              <a:t>, </a:t>
            </a:r>
            <a:r>
              <a:rPr lang="en-US" sz="1800" dirty="0" err="1">
                <a:solidFill>
                  <a:schemeClr val="tx2">
                    <a:lumMod val="90000"/>
                    <a:lumOff val="10000"/>
                  </a:schemeClr>
                </a:solidFill>
              </a:rPr>
              <a:t>nego</a:t>
            </a:r>
            <a:r>
              <a:rPr lang="en-US" sz="1800" dirty="0">
                <a:solidFill>
                  <a:schemeClr val="tx2">
                    <a:lumMod val="90000"/>
                    <a:lumOff val="10000"/>
                  </a:schemeClr>
                </a:solidFill>
              </a:rPr>
              <a:t> </a:t>
            </a:r>
            <a:r>
              <a:rPr lang="en-US" sz="1800" dirty="0" err="1">
                <a:solidFill>
                  <a:schemeClr val="tx2">
                    <a:lumMod val="90000"/>
                    <a:lumOff val="10000"/>
                  </a:schemeClr>
                </a:solidFill>
              </a:rPr>
              <a:t>isključivo</a:t>
            </a:r>
            <a:r>
              <a:rPr lang="en-US" sz="1800" dirty="0">
                <a:solidFill>
                  <a:schemeClr val="tx2">
                    <a:lumMod val="90000"/>
                    <a:lumOff val="10000"/>
                  </a:schemeClr>
                </a:solidFill>
              </a:rPr>
              <a:t> u </a:t>
            </a:r>
            <a:r>
              <a:rPr lang="en-US" sz="1800" dirty="0" err="1">
                <a:solidFill>
                  <a:schemeClr val="tx2">
                    <a:lumMod val="90000"/>
                    <a:lumOff val="10000"/>
                  </a:schemeClr>
                </a:solidFill>
              </a:rPr>
              <a:t>kombinaciji</a:t>
            </a:r>
            <a:r>
              <a:rPr lang="en-US" sz="1800" dirty="0">
                <a:solidFill>
                  <a:schemeClr val="tx2">
                    <a:lumMod val="90000"/>
                    <a:lumOff val="10000"/>
                  </a:schemeClr>
                </a:solidFill>
              </a:rPr>
              <a:t> s </a:t>
            </a:r>
            <a:r>
              <a:rPr lang="en-US" sz="1800" dirty="0" err="1">
                <a:solidFill>
                  <a:schemeClr val="tx2">
                    <a:lumMod val="90000"/>
                    <a:lumOff val="10000"/>
                  </a:schemeClr>
                </a:solidFill>
              </a:rPr>
              <a:t>aktivnostima</a:t>
            </a:r>
            <a:r>
              <a:rPr lang="en-US" sz="1800" dirty="0">
                <a:solidFill>
                  <a:schemeClr val="tx2">
                    <a:lumMod val="90000"/>
                    <a:lumOff val="10000"/>
                  </a:schemeClr>
                </a:solidFill>
              </a:rPr>
              <a:t> </a:t>
            </a:r>
            <a:r>
              <a:rPr lang="en-US" sz="1800" dirty="0" err="1">
                <a:solidFill>
                  <a:schemeClr val="tx2">
                    <a:lumMod val="90000"/>
                    <a:lumOff val="10000"/>
                  </a:schemeClr>
                </a:solidFill>
              </a:rPr>
              <a:t>istraživanja</a:t>
            </a:r>
            <a:r>
              <a:rPr lang="en-US" sz="1800" dirty="0">
                <a:solidFill>
                  <a:schemeClr val="tx2">
                    <a:lumMod val="90000"/>
                    <a:lumOff val="10000"/>
                  </a:schemeClr>
                </a:solidFill>
              </a:rPr>
              <a:t> i </a:t>
            </a:r>
            <a:r>
              <a:rPr lang="en-US" sz="1800" dirty="0" err="1">
                <a:solidFill>
                  <a:schemeClr val="tx2">
                    <a:lumMod val="90000"/>
                    <a:lumOff val="10000"/>
                  </a:schemeClr>
                </a:solidFill>
              </a:rPr>
              <a:t>razvoja</a:t>
            </a:r>
            <a:r>
              <a:rPr lang="en-US" sz="1800" dirty="0">
                <a:solidFill>
                  <a:schemeClr val="tx2">
                    <a:lumMod val="90000"/>
                    <a:lumOff val="10000"/>
                  </a:schemeClr>
                </a:solidFill>
              </a:rPr>
              <a:t> </a:t>
            </a:r>
            <a:r>
              <a:rPr lang="en-US" sz="1800" dirty="0" err="1">
                <a:solidFill>
                  <a:schemeClr val="tx2">
                    <a:lumMod val="90000"/>
                    <a:lumOff val="10000"/>
                  </a:schemeClr>
                </a:solidFill>
              </a:rPr>
              <a:t>navedenim</a:t>
            </a:r>
            <a:r>
              <a:rPr lang="en-US" sz="1800" dirty="0">
                <a:solidFill>
                  <a:schemeClr val="tx2">
                    <a:lumMod val="90000"/>
                    <a:lumOff val="10000"/>
                  </a:schemeClr>
                </a:solidFill>
              </a:rPr>
              <a:t> pod </a:t>
            </a:r>
            <a:r>
              <a:rPr lang="en-US" sz="1800" dirty="0" err="1">
                <a:solidFill>
                  <a:schemeClr val="tx2">
                    <a:lumMod val="90000"/>
                    <a:lumOff val="10000"/>
                  </a:schemeClr>
                </a:solidFill>
              </a:rPr>
              <a:t>rednim</a:t>
            </a:r>
            <a:r>
              <a:rPr lang="en-US" sz="1800" dirty="0">
                <a:solidFill>
                  <a:schemeClr val="tx2">
                    <a:lumMod val="90000"/>
                    <a:lumOff val="10000"/>
                  </a:schemeClr>
                </a:solidFill>
              </a:rPr>
              <a:t> </a:t>
            </a:r>
            <a:r>
              <a:rPr lang="en-US" sz="1800" dirty="0" err="1">
                <a:solidFill>
                  <a:schemeClr val="tx2">
                    <a:lumMod val="90000"/>
                    <a:lumOff val="10000"/>
                  </a:schemeClr>
                </a:solidFill>
              </a:rPr>
              <a:t>brojem</a:t>
            </a:r>
            <a:r>
              <a:rPr lang="en-US" sz="1800" dirty="0">
                <a:solidFill>
                  <a:schemeClr val="tx2">
                    <a:lumMod val="90000"/>
                    <a:lumOff val="10000"/>
                  </a:schemeClr>
                </a:solidFill>
              </a:rPr>
              <a:t> 1. </a:t>
            </a:r>
            <a:r>
              <a:rPr lang="en-US" sz="1800" dirty="0" err="1">
                <a:solidFill>
                  <a:schemeClr val="tx2">
                    <a:lumMod val="90000"/>
                    <a:lumOff val="10000"/>
                  </a:schemeClr>
                </a:solidFill>
              </a:rPr>
              <a:t>Udio</a:t>
            </a:r>
            <a:r>
              <a:rPr lang="en-US" sz="1800" dirty="0">
                <a:solidFill>
                  <a:schemeClr val="tx2">
                    <a:lumMod val="90000"/>
                    <a:lumOff val="10000"/>
                  </a:schemeClr>
                </a:solidFill>
              </a:rPr>
              <a:t> </a:t>
            </a:r>
            <a:r>
              <a:rPr lang="en-US" sz="1800" dirty="0" err="1">
                <a:solidFill>
                  <a:schemeClr val="tx2">
                    <a:lumMod val="90000"/>
                    <a:lumOff val="10000"/>
                  </a:schemeClr>
                </a:solidFill>
              </a:rPr>
              <a:t>regionalne</a:t>
            </a:r>
            <a:r>
              <a:rPr lang="en-US" sz="1800" dirty="0">
                <a:solidFill>
                  <a:schemeClr val="tx2">
                    <a:lumMod val="90000"/>
                    <a:lumOff val="10000"/>
                  </a:schemeClr>
                </a:solidFill>
              </a:rPr>
              <a:t> </a:t>
            </a:r>
            <a:r>
              <a:rPr lang="en-US" sz="1800" dirty="0" err="1">
                <a:solidFill>
                  <a:schemeClr val="tx2">
                    <a:lumMod val="90000"/>
                    <a:lumOff val="10000"/>
                  </a:schemeClr>
                </a:solidFill>
              </a:rPr>
              <a:t>potpore</a:t>
            </a:r>
            <a:r>
              <a:rPr lang="en-US" sz="1800" dirty="0">
                <a:solidFill>
                  <a:schemeClr val="tx2">
                    <a:lumMod val="90000"/>
                    <a:lumOff val="10000"/>
                  </a:schemeClr>
                </a:solidFill>
              </a:rPr>
              <a:t> u </a:t>
            </a:r>
            <a:r>
              <a:rPr lang="en-US" sz="1800" dirty="0" err="1">
                <a:solidFill>
                  <a:schemeClr val="tx2">
                    <a:lumMod val="90000"/>
                    <a:lumOff val="10000"/>
                  </a:schemeClr>
                </a:solidFill>
              </a:rPr>
              <a:t>projektu</a:t>
            </a:r>
            <a:r>
              <a:rPr lang="en-US" sz="1800" dirty="0">
                <a:solidFill>
                  <a:schemeClr val="tx2">
                    <a:lumMod val="90000"/>
                    <a:lumOff val="10000"/>
                  </a:schemeClr>
                </a:solidFill>
              </a:rPr>
              <a:t> </a:t>
            </a:r>
            <a:r>
              <a:rPr lang="en-US" sz="1800" dirty="0" err="1">
                <a:solidFill>
                  <a:schemeClr val="tx2">
                    <a:lumMod val="90000"/>
                    <a:lumOff val="10000"/>
                  </a:schemeClr>
                </a:solidFill>
              </a:rPr>
              <a:t>može</a:t>
            </a:r>
            <a:r>
              <a:rPr lang="en-US" sz="1800" dirty="0">
                <a:solidFill>
                  <a:schemeClr val="tx2">
                    <a:lumMod val="90000"/>
                    <a:lumOff val="10000"/>
                  </a:schemeClr>
                </a:solidFill>
              </a:rPr>
              <a:t> </a:t>
            </a:r>
            <a:r>
              <a:rPr lang="en-US" sz="1800" dirty="0" err="1">
                <a:solidFill>
                  <a:schemeClr val="tx2">
                    <a:lumMod val="90000"/>
                    <a:lumOff val="10000"/>
                  </a:schemeClr>
                </a:solidFill>
              </a:rPr>
              <a:t>iznositi</a:t>
            </a:r>
            <a:r>
              <a:rPr lang="en-US" sz="1800" dirty="0">
                <a:solidFill>
                  <a:schemeClr val="tx2">
                    <a:lumMod val="90000"/>
                    <a:lumOff val="10000"/>
                  </a:schemeClr>
                </a:solidFill>
              </a:rPr>
              <a:t> </a:t>
            </a:r>
            <a:r>
              <a:rPr lang="en-US" sz="1800" dirty="0" err="1">
                <a:solidFill>
                  <a:schemeClr val="tx2">
                    <a:lumMod val="90000"/>
                    <a:lumOff val="10000"/>
                  </a:schemeClr>
                </a:solidFill>
              </a:rPr>
              <a:t>najviše</a:t>
            </a:r>
            <a:r>
              <a:rPr lang="en-US" sz="1800" dirty="0">
                <a:solidFill>
                  <a:schemeClr val="tx2">
                    <a:lumMod val="90000"/>
                    <a:lumOff val="10000"/>
                  </a:schemeClr>
                </a:solidFill>
              </a:rPr>
              <a:t> 30 % </a:t>
            </a:r>
            <a:r>
              <a:rPr lang="en-US" sz="1800" dirty="0" err="1">
                <a:solidFill>
                  <a:schemeClr val="tx2">
                    <a:lumMod val="90000"/>
                    <a:lumOff val="10000"/>
                  </a:schemeClr>
                </a:solidFill>
              </a:rPr>
              <a:t>ukupnih</a:t>
            </a:r>
            <a:r>
              <a:rPr lang="en-US" sz="1800" dirty="0">
                <a:solidFill>
                  <a:schemeClr val="tx2">
                    <a:lumMod val="90000"/>
                    <a:lumOff val="10000"/>
                  </a:schemeClr>
                </a:solidFill>
              </a:rPr>
              <a:t> </a:t>
            </a:r>
            <a:r>
              <a:rPr lang="en-US" sz="1800" dirty="0" err="1">
                <a:solidFill>
                  <a:schemeClr val="tx2">
                    <a:lumMod val="90000"/>
                    <a:lumOff val="10000"/>
                  </a:schemeClr>
                </a:solidFill>
              </a:rPr>
              <a:t>prihvatljivih</a:t>
            </a:r>
            <a:r>
              <a:rPr lang="en-US" sz="1800" dirty="0">
                <a:solidFill>
                  <a:schemeClr val="tx2">
                    <a:lumMod val="90000"/>
                    <a:lumOff val="10000"/>
                  </a:schemeClr>
                </a:solidFill>
              </a:rPr>
              <a:t> </a:t>
            </a:r>
            <a:r>
              <a:rPr lang="en-US" sz="1800" dirty="0" err="1">
                <a:solidFill>
                  <a:schemeClr val="tx2">
                    <a:lumMod val="90000"/>
                    <a:lumOff val="10000"/>
                  </a:schemeClr>
                </a:solidFill>
              </a:rPr>
              <a:t>troškova</a:t>
            </a:r>
            <a:r>
              <a:rPr lang="en-US" sz="1800" dirty="0">
                <a:solidFill>
                  <a:schemeClr val="tx2">
                    <a:lumMod val="90000"/>
                    <a:lumOff val="10000"/>
                  </a:schemeClr>
                </a:solidFill>
              </a:rPr>
              <a:t>. </a:t>
            </a:r>
          </a:p>
          <a:p>
            <a:pPr marL="0" indent="0" algn="just">
              <a:buNone/>
            </a:pPr>
            <a:r>
              <a:rPr lang="en-US" sz="1800" dirty="0" err="1">
                <a:solidFill>
                  <a:schemeClr val="tx2">
                    <a:lumMod val="90000"/>
                    <a:lumOff val="10000"/>
                  </a:schemeClr>
                </a:solidFill>
              </a:rPr>
              <a:t>Aktivnosti</a:t>
            </a:r>
            <a:r>
              <a:rPr lang="en-US" sz="1800" dirty="0">
                <a:solidFill>
                  <a:schemeClr val="tx2">
                    <a:lumMod val="90000"/>
                    <a:lumOff val="10000"/>
                  </a:schemeClr>
                </a:solidFill>
              </a:rPr>
              <a:t> </a:t>
            </a:r>
            <a:r>
              <a:rPr lang="en-US" sz="1800" dirty="0" err="1">
                <a:solidFill>
                  <a:schemeClr val="tx2">
                    <a:lumMod val="90000"/>
                    <a:lumOff val="10000"/>
                  </a:schemeClr>
                </a:solidFill>
              </a:rPr>
              <a:t>početnih</a:t>
            </a:r>
            <a:r>
              <a:rPr lang="en-US" sz="1800" dirty="0">
                <a:solidFill>
                  <a:schemeClr val="tx2">
                    <a:lumMod val="90000"/>
                    <a:lumOff val="10000"/>
                  </a:schemeClr>
                </a:solidFill>
              </a:rPr>
              <a:t> </a:t>
            </a:r>
            <a:r>
              <a:rPr lang="en-US" sz="1800" dirty="0" err="1">
                <a:solidFill>
                  <a:schemeClr val="tx2">
                    <a:lumMod val="90000"/>
                    <a:lumOff val="10000"/>
                  </a:schemeClr>
                </a:solidFill>
              </a:rPr>
              <a:t>ulaganja</a:t>
            </a:r>
            <a:r>
              <a:rPr lang="en-US" sz="1800" dirty="0">
                <a:solidFill>
                  <a:schemeClr val="tx2">
                    <a:lumMod val="90000"/>
                    <a:lumOff val="10000"/>
                  </a:schemeClr>
                </a:solidFill>
              </a:rPr>
              <a:t> u </a:t>
            </a:r>
            <a:r>
              <a:rPr lang="en-US" sz="1800" dirty="0" err="1">
                <a:solidFill>
                  <a:schemeClr val="tx2">
                    <a:lumMod val="90000"/>
                    <a:lumOff val="10000"/>
                  </a:schemeClr>
                </a:solidFill>
              </a:rPr>
              <a:t>materijalnu</a:t>
            </a:r>
            <a:r>
              <a:rPr lang="en-US" sz="1800" dirty="0">
                <a:solidFill>
                  <a:schemeClr val="tx2">
                    <a:lumMod val="90000"/>
                    <a:lumOff val="10000"/>
                  </a:schemeClr>
                </a:solidFill>
              </a:rPr>
              <a:t> i </a:t>
            </a:r>
            <a:r>
              <a:rPr lang="en-US" sz="1800" dirty="0" err="1">
                <a:solidFill>
                  <a:schemeClr val="tx2">
                    <a:lumMod val="90000"/>
                    <a:lumOff val="10000"/>
                  </a:schemeClr>
                </a:solidFill>
              </a:rPr>
              <a:t>nematerijalnu</a:t>
            </a:r>
            <a:r>
              <a:rPr lang="en-US" sz="1800" dirty="0">
                <a:solidFill>
                  <a:schemeClr val="tx2">
                    <a:lumMod val="90000"/>
                    <a:lumOff val="10000"/>
                  </a:schemeClr>
                </a:solidFill>
              </a:rPr>
              <a:t> </a:t>
            </a:r>
            <a:r>
              <a:rPr lang="en-US" sz="1800" dirty="0" err="1">
                <a:solidFill>
                  <a:schemeClr val="tx2">
                    <a:lumMod val="90000"/>
                    <a:lumOff val="10000"/>
                  </a:schemeClr>
                </a:solidFill>
              </a:rPr>
              <a:t>imovinu</a:t>
            </a:r>
            <a:r>
              <a:rPr lang="en-US" sz="1800" dirty="0">
                <a:solidFill>
                  <a:schemeClr val="tx2">
                    <a:lumMod val="90000"/>
                    <a:lumOff val="10000"/>
                  </a:schemeClr>
                </a:solidFill>
              </a:rPr>
              <a:t> </a:t>
            </a:r>
            <a:r>
              <a:rPr lang="en-US" sz="1800" b="1" dirty="0" err="1">
                <a:solidFill>
                  <a:schemeClr val="tx2">
                    <a:lumMod val="90000"/>
                    <a:lumOff val="10000"/>
                  </a:schemeClr>
                </a:solidFill>
              </a:rPr>
              <a:t>nisu</a:t>
            </a:r>
            <a:r>
              <a:rPr lang="en-US" sz="1800" b="1" dirty="0">
                <a:solidFill>
                  <a:schemeClr val="tx2">
                    <a:lumMod val="90000"/>
                    <a:lumOff val="10000"/>
                  </a:schemeClr>
                </a:solidFill>
              </a:rPr>
              <a:t> </a:t>
            </a:r>
            <a:r>
              <a:rPr lang="en-US" sz="1800" b="1" dirty="0" err="1">
                <a:solidFill>
                  <a:schemeClr val="tx2">
                    <a:lumMod val="90000"/>
                    <a:lumOff val="10000"/>
                  </a:schemeClr>
                </a:solidFill>
              </a:rPr>
              <a:t>prihvatljive</a:t>
            </a:r>
            <a:r>
              <a:rPr lang="en-US" sz="1800" b="1" dirty="0">
                <a:solidFill>
                  <a:schemeClr val="tx2">
                    <a:lumMod val="90000"/>
                    <a:lumOff val="10000"/>
                  </a:schemeClr>
                </a:solidFill>
              </a:rPr>
              <a:t> za OIŠZ </a:t>
            </a:r>
            <a:r>
              <a:rPr lang="en-US" sz="1800" dirty="0" err="1">
                <a:solidFill>
                  <a:schemeClr val="tx2">
                    <a:lumMod val="90000"/>
                    <a:lumOff val="10000"/>
                  </a:schemeClr>
                </a:solidFill>
              </a:rPr>
              <a:t>koje</a:t>
            </a:r>
            <a:r>
              <a:rPr lang="en-US" sz="1800" dirty="0">
                <a:solidFill>
                  <a:schemeClr val="tx2">
                    <a:lumMod val="90000"/>
                    <a:lumOff val="10000"/>
                  </a:schemeClr>
                </a:solidFill>
              </a:rPr>
              <a:t> </a:t>
            </a:r>
            <a:r>
              <a:rPr lang="en-US" sz="1800" dirty="0" err="1">
                <a:solidFill>
                  <a:schemeClr val="tx2">
                    <a:lumMod val="90000"/>
                    <a:lumOff val="10000"/>
                  </a:schemeClr>
                </a:solidFill>
              </a:rPr>
              <a:t>na</a:t>
            </a:r>
            <a:r>
              <a:rPr lang="en-US" sz="1800" dirty="0">
                <a:solidFill>
                  <a:schemeClr val="tx2">
                    <a:lumMod val="90000"/>
                    <a:lumOff val="10000"/>
                  </a:schemeClr>
                </a:solidFill>
              </a:rPr>
              <a:t> </a:t>
            </a:r>
            <a:r>
              <a:rPr lang="en-US" sz="1800" dirty="0" err="1">
                <a:solidFill>
                  <a:schemeClr val="tx2">
                    <a:lumMod val="90000"/>
                    <a:lumOff val="10000"/>
                  </a:schemeClr>
                </a:solidFill>
              </a:rPr>
              <a:t>Projektu</a:t>
            </a:r>
            <a:r>
              <a:rPr lang="en-US" sz="1800" dirty="0">
                <a:solidFill>
                  <a:schemeClr val="tx2">
                    <a:lumMod val="90000"/>
                    <a:lumOff val="10000"/>
                  </a:schemeClr>
                </a:solidFill>
              </a:rPr>
              <a:t> </a:t>
            </a:r>
            <a:r>
              <a:rPr lang="en-US" sz="1800" dirty="0" err="1">
                <a:solidFill>
                  <a:schemeClr val="tx2">
                    <a:lumMod val="90000"/>
                    <a:lumOff val="10000"/>
                  </a:schemeClr>
                </a:solidFill>
              </a:rPr>
              <a:t>sudjeluju</a:t>
            </a:r>
            <a:r>
              <a:rPr lang="en-US" sz="1800" dirty="0">
                <a:solidFill>
                  <a:schemeClr val="tx2">
                    <a:lumMod val="90000"/>
                    <a:lumOff val="10000"/>
                  </a:schemeClr>
                </a:solidFill>
              </a:rPr>
              <a:t> u </a:t>
            </a:r>
            <a:r>
              <a:rPr lang="en-US" sz="1800" dirty="0" err="1">
                <a:solidFill>
                  <a:schemeClr val="tx2">
                    <a:lumMod val="90000"/>
                    <a:lumOff val="10000"/>
                  </a:schemeClr>
                </a:solidFill>
              </a:rPr>
              <a:t>ulozi</a:t>
            </a:r>
            <a:r>
              <a:rPr lang="en-US" sz="1800" dirty="0">
                <a:solidFill>
                  <a:schemeClr val="tx2">
                    <a:lumMod val="90000"/>
                    <a:lumOff val="10000"/>
                  </a:schemeClr>
                </a:solidFill>
              </a:rPr>
              <a:t> </a:t>
            </a:r>
            <a:r>
              <a:rPr lang="en-US" sz="1800" dirty="0" err="1">
                <a:solidFill>
                  <a:schemeClr val="tx2">
                    <a:lumMod val="90000"/>
                    <a:lumOff val="10000"/>
                  </a:schemeClr>
                </a:solidFill>
              </a:rPr>
              <a:t>partnera</a:t>
            </a:r>
            <a:r>
              <a:rPr lang="en-US" sz="1800" dirty="0">
                <a:solidFill>
                  <a:schemeClr val="tx2">
                    <a:lumMod val="90000"/>
                    <a:lumOff val="10000"/>
                  </a:schemeClr>
                </a:solidFill>
              </a:rPr>
              <a:t>. </a:t>
            </a:r>
            <a:endParaRPr lang="hr-HR" sz="1800" dirty="0">
              <a:solidFill>
                <a:schemeClr val="tx2">
                  <a:lumMod val="90000"/>
                  <a:lumOff val="10000"/>
                </a:schemeClr>
              </a:solidFill>
            </a:endParaRPr>
          </a:p>
        </p:txBody>
      </p:sp>
    </p:spTree>
    <p:extLst>
      <p:ext uri="{BB962C8B-B14F-4D97-AF65-F5344CB8AC3E}">
        <p14:creationId xmlns:p14="http://schemas.microsoft.com/office/powerpoint/2010/main" val="3845190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D2E9-09B9-0664-6685-C066DEF65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25B05-7AEB-4DD1-4C0A-949CE127F353}"/>
              </a:ext>
            </a:extLst>
          </p:cNvPr>
          <p:cNvSpPr>
            <a:spLocks noGrp="1"/>
          </p:cNvSpPr>
          <p:nvPr>
            <p:ph type="title"/>
          </p:nvPr>
        </p:nvSpPr>
        <p:spPr>
          <a:xfrm>
            <a:off x="838200" y="365125"/>
            <a:ext cx="10515600" cy="610235"/>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r>
              <a:rPr lang="en-US">
                <a:solidFill>
                  <a:schemeClr val="tx1"/>
                </a:solidFill>
                <a:effectLst/>
              </a:rPr>
              <a:t>Ne</a:t>
            </a:r>
            <a:r>
              <a:rPr lang="en-US">
                <a:solidFill>
                  <a:schemeClr val="tx1"/>
                </a:solidFill>
              </a:rPr>
              <a:t>p</a:t>
            </a:r>
            <a:r>
              <a:rPr lang="hr-HR" err="1">
                <a:solidFill>
                  <a:schemeClr val="tx1"/>
                </a:solidFill>
                <a:effectLst/>
              </a:rPr>
              <a:t>rihvatljive</a:t>
            </a:r>
            <a:r>
              <a:rPr lang="hr-HR">
                <a:solidFill>
                  <a:schemeClr val="tx1"/>
                </a:solidFill>
                <a:effectLst/>
              </a:rPr>
              <a:t> aktivnosti projekta </a:t>
            </a:r>
            <a:endParaRPr lang="en-US">
              <a:solidFill>
                <a:schemeClr val="tx1"/>
              </a:solidFill>
            </a:endParaRPr>
          </a:p>
        </p:txBody>
      </p:sp>
      <p:sp>
        <p:nvSpPr>
          <p:cNvPr id="10" name="Date Placeholder 3">
            <a:extLst>
              <a:ext uri="{FF2B5EF4-FFF2-40B4-BE49-F238E27FC236}">
                <a16:creationId xmlns:a16="http://schemas.microsoft.com/office/drawing/2014/main" id="{B4D69A5C-C2EC-FDF4-9565-D629CCEB3B17}"/>
              </a:ext>
            </a:extLst>
          </p:cNvPr>
          <p:cNvSpPr>
            <a:spLocks noGrp="1"/>
          </p:cNvSpPr>
          <p:nvPr>
            <p:ph type="dt" sz="half" idx="10"/>
          </p:nvPr>
        </p:nvSpPr>
        <p:spPr>
          <a:xfrm>
            <a:off x="838200" y="6356350"/>
            <a:ext cx="2743200" cy="365125"/>
          </a:xfrm>
        </p:spPr>
        <p:txBody>
          <a:bodyPr/>
          <a:lstStyle/>
          <a:p>
            <a:pPr>
              <a:spcAft>
                <a:spcPts val="600"/>
              </a:spcAft>
            </a:pPr>
            <a:fld id="{0257BC04-1C42-4C1B-AF50-CF6EE466608F}" type="datetime1">
              <a:rPr lang="en-US"/>
              <a:pPr>
                <a:spcAft>
                  <a:spcPts val="600"/>
                </a:spcAft>
              </a:pPr>
              <a:t>8/28/2025</a:t>
            </a:fld>
            <a:endParaRPr lang="en-US"/>
          </a:p>
        </p:txBody>
      </p:sp>
      <p:sp>
        <p:nvSpPr>
          <p:cNvPr id="14" name="Slide Number Placeholder 5">
            <a:extLst>
              <a:ext uri="{FF2B5EF4-FFF2-40B4-BE49-F238E27FC236}">
                <a16:creationId xmlns:a16="http://schemas.microsoft.com/office/drawing/2014/main" id="{6B32E762-179A-1AF2-3436-A0A70D55D322}"/>
              </a:ext>
            </a:extLst>
          </p:cNvPr>
          <p:cNvSpPr>
            <a:spLocks noGrp="1"/>
          </p:cNvSpPr>
          <p:nvPr>
            <p:ph type="sldNum" sz="quarter" idx="12"/>
          </p:nvPr>
        </p:nvSpPr>
        <p:spPr>
          <a:xfrm>
            <a:off x="8610600" y="6356350"/>
            <a:ext cx="2743200" cy="365125"/>
          </a:xfrm>
        </p:spPr>
        <p:txBody>
          <a:bodyPr/>
          <a:lstStyle/>
          <a:p>
            <a:pPr>
              <a:spcAft>
                <a:spcPts val="600"/>
              </a:spcAft>
            </a:pPr>
            <a:fld id="{87E7843D-FF13-4365-9478-9625B70A2705}" type="slidenum">
              <a:rPr lang="en-US" smtClean="0"/>
              <a:pPr>
                <a:spcAft>
                  <a:spcPts val="600"/>
                </a:spcAft>
              </a:pPr>
              <a:t>23</a:t>
            </a:fld>
            <a:endParaRPr lang="en-US"/>
          </a:p>
        </p:txBody>
      </p:sp>
      <p:graphicFrame>
        <p:nvGraphicFramePr>
          <p:cNvPr id="6" name="Content Placeholder 3">
            <a:extLst>
              <a:ext uri="{FF2B5EF4-FFF2-40B4-BE49-F238E27FC236}">
                <a16:creationId xmlns:a16="http://schemas.microsoft.com/office/drawing/2014/main" id="{10CAEF54-254A-406A-C429-DFA05F2A43F0}"/>
              </a:ext>
            </a:extLst>
          </p:cNvPr>
          <p:cNvGraphicFramePr>
            <a:graphicFrameLocks noGrp="1"/>
          </p:cNvGraphicFramePr>
          <p:nvPr>
            <p:ph idx="1"/>
            <p:extLst>
              <p:ext uri="{D42A27DB-BD31-4B8C-83A1-F6EECF244321}">
                <p14:modId xmlns:p14="http://schemas.microsoft.com/office/powerpoint/2010/main" val="1095573261"/>
              </p:ext>
            </p:extLst>
          </p:nvPr>
        </p:nvGraphicFramePr>
        <p:xfrm>
          <a:off x="838200" y="14901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2126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E7A9-0AD1-1D9D-1EA2-3165D375F7AF}"/>
              </a:ext>
            </a:extLst>
          </p:cNvPr>
          <p:cNvSpPr>
            <a:spLocks noGrp="1"/>
          </p:cNvSpPr>
          <p:nvPr>
            <p:ph type="title"/>
          </p:nvPr>
        </p:nvSpPr>
        <p:spPr>
          <a:xfrm>
            <a:off x="838200" y="365125"/>
            <a:ext cx="10515600" cy="732155"/>
          </a:xfrm>
        </p:spPr>
        <p:style>
          <a:lnRef idx="1">
            <a:schemeClr val="accent3"/>
          </a:lnRef>
          <a:fillRef idx="2">
            <a:schemeClr val="accent3"/>
          </a:fillRef>
          <a:effectRef idx="1">
            <a:schemeClr val="accent3"/>
          </a:effectRef>
          <a:fontRef idx="minor">
            <a:schemeClr val="dk1"/>
          </a:fontRef>
        </p:style>
        <p:txBody>
          <a:bodyPr anchor="ctr">
            <a:normAutofit/>
          </a:bodyPr>
          <a:lstStyle/>
          <a:p>
            <a:r>
              <a:rPr lang="hr-HR" dirty="0">
                <a:solidFill>
                  <a:schemeClr val="tx2">
                    <a:lumMod val="90000"/>
                    <a:lumOff val="10000"/>
                  </a:schemeClr>
                </a:solidFill>
                <a:effectLst/>
              </a:rPr>
              <a:t>Prihvatljive </a:t>
            </a:r>
            <a:r>
              <a:rPr lang="en-GB" dirty="0" err="1">
                <a:solidFill>
                  <a:schemeClr val="tx2">
                    <a:lumMod val="90000"/>
                    <a:lumOff val="10000"/>
                  </a:schemeClr>
                </a:solidFill>
                <a:effectLst/>
              </a:rPr>
              <a:t>kategorije</a:t>
            </a:r>
            <a:r>
              <a:rPr lang="en-GB" dirty="0">
                <a:solidFill>
                  <a:schemeClr val="tx2">
                    <a:lumMod val="90000"/>
                    <a:lumOff val="10000"/>
                  </a:schemeClr>
                </a:solidFill>
                <a:effectLst/>
              </a:rPr>
              <a:t> </a:t>
            </a:r>
            <a:r>
              <a:rPr lang="en-GB" dirty="0" err="1">
                <a:solidFill>
                  <a:schemeClr val="tx2">
                    <a:lumMod val="90000"/>
                    <a:lumOff val="10000"/>
                  </a:schemeClr>
                </a:solidFill>
                <a:effectLst/>
              </a:rPr>
              <a:t>troškova</a:t>
            </a:r>
            <a:r>
              <a:rPr lang="en-GB" dirty="0">
                <a:solidFill>
                  <a:schemeClr val="tx2">
                    <a:lumMod val="90000"/>
                    <a:lumOff val="10000"/>
                  </a:schemeClr>
                </a:solidFill>
                <a:effectLst/>
              </a:rPr>
              <a:t> – OPCIJA 1</a:t>
            </a:r>
            <a:endParaRPr lang="en-US" dirty="0">
              <a:solidFill>
                <a:schemeClr val="tx2">
                  <a:lumMod val="90000"/>
                  <a:lumOff val="10000"/>
                </a:schemeClr>
              </a:solidFill>
            </a:endParaRPr>
          </a:p>
        </p:txBody>
      </p:sp>
      <p:sp>
        <p:nvSpPr>
          <p:cNvPr id="9" name="Date Placeholder 4">
            <a:extLst>
              <a:ext uri="{FF2B5EF4-FFF2-40B4-BE49-F238E27FC236}">
                <a16:creationId xmlns:a16="http://schemas.microsoft.com/office/drawing/2014/main" id="{C01ED4D0-F87B-33F1-30CB-24027C36B5F8}"/>
              </a:ext>
            </a:extLst>
          </p:cNvPr>
          <p:cNvSpPr>
            <a:spLocks noGrp="1"/>
          </p:cNvSpPr>
          <p:nvPr>
            <p:ph type="dt" sz="half" idx="10"/>
          </p:nvPr>
        </p:nvSpPr>
        <p:spPr>
          <a:xfrm>
            <a:off x="838200" y="6356350"/>
            <a:ext cx="2743200" cy="365125"/>
          </a:xfrm>
        </p:spPr>
        <p:txBody>
          <a:bodyPr/>
          <a:lstStyle/>
          <a:p>
            <a:pPr>
              <a:spcAft>
                <a:spcPts val="600"/>
              </a:spcAft>
            </a:pPr>
            <a:fld id="{B95D0BAD-D34D-4222-B1BF-E38B1D63D7EA}" type="datetime1">
              <a:rPr lang="en-US"/>
              <a:pPr>
                <a:spcAft>
                  <a:spcPts val="600"/>
                </a:spcAft>
              </a:pPr>
              <a:t>8/28/2025</a:t>
            </a:fld>
            <a:endParaRPr lang="en-US"/>
          </a:p>
        </p:txBody>
      </p:sp>
      <p:sp>
        <p:nvSpPr>
          <p:cNvPr id="12" name="Slide Number Placeholder 6">
            <a:extLst>
              <a:ext uri="{FF2B5EF4-FFF2-40B4-BE49-F238E27FC236}">
                <a16:creationId xmlns:a16="http://schemas.microsoft.com/office/drawing/2014/main" id="{1C76D484-7590-E437-0BAD-5CD72C0FDD8B}"/>
              </a:ext>
            </a:extLst>
          </p:cNvPr>
          <p:cNvSpPr>
            <a:spLocks noGrp="1"/>
          </p:cNvSpPr>
          <p:nvPr>
            <p:ph type="sldNum" sz="quarter" idx="12"/>
          </p:nvPr>
        </p:nvSpPr>
        <p:spPr>
          <a:xfrm>
            <a:off x="8610600" y="6356350"/>
            <a:ext cx="2743200" cy="365125"/>
          </a:xfrm>
        </p:spPr>
        <p:txBody>
          <a:bodyPr/>
          <a:lstStyle/>
          <a:p>
            <a:pPr>
              <a:spcAft>
                <a:spcPts val="600"/>
              </a:spcAft>
            </a:pPr>
            <a:fld id="{87E7843D-FF13-4365-9478-9625B70A2705}" type="slidenum">
              <a:rPr lang="en-US" smtClean="0"/>
              <a:pPr>
                <a:spcAft>
                  <a:spcPts val="600"/>
                </a:spcAft>
              </a:pPr>
              <a:t>24</a:t>
            </a:fld>
            <a:endParaRPr lang="en-US"/>
          </a:p>
        </p:txBody>
      </p:sp>
      <p:graphicFrame>
        <p:nvGraphicFramePr>
          <p:cNvPr id="14" name="Content Placeholder 4">
            <a:extLst>
              <a:ext uri="{FF2B5EF4-FFF2-40B4-BE49-F238E27FC236}">
                <a16:creationId xmlns:a16="http://schemas.microsoft.com/office/drawing/2014/main" id="{9451A6BD-D273-EB16-78DD-B1F36A3320F0}"/>
              </a:ext>
            </a:extLst>
          </p:cNvPr>
          <p:cNvGraphicFramePr>
            <a:graphicFrameLocks noGrp="1"/>
          </p:cNvGraphicFramePr>
          <p:nvPr>
            <p:ph sz="half" idx="1"/>
            <p:extLst>
              <p:ext uri="{D42A27DB-BD31-4B8C-83A1-F6EECF244321}">
                <p14:modId xmlns:p14="http://schemas.microsoft.com/office/powerpoint/2010/main" val="3343244209"/>
              </p:ext>
            </p:extLst>
          </p:nvPr>
        </p:nvGraphicFramePr>
        <p:xfrm>
          <a:off x="838199" y="1429789"/>
          <a:ext cx="10694325" cy="5063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592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1F08D9-AEEE-6A7B-8B63-34D022BE2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249F7-0924-4F18-BB1E-BF3097C039EC}"/>
              </a:ext>
            </a:extLst>
          </p:cNvPr>
          <p:cNvSpPr>
            <a:spLocks noGrp="1"/>
          </p:cNvSpPr>
          <p:nvPr>
            <p:ph type="title"/>
          </p:nvPr>
        </p:nvSpPr>
        <p:spPr>
          <a:xfrm>
            <a:off x="225307" y="120072"/>
            <a:ext cx="11671129" cy="618837"/>
          </a:xfrm>
        </p:spPr>
        <p:style>
          <a:lnRef idx="1">
            <a:schemeClr val="accent3"/>
          </a:lnRef>
          <a:fillRef idx="2">
            <a:schemeClr val="accent3"/>
          </a:fillRef>
          <a:effectRef idx="1">
            <a:schemeClr val="accent3"/>
          </a:effectRef>
          <a:fontRef idx="minor">
            <a:schemeClr val="dk1"/>
          </a:fontRef>
        </p:style>
        <p:txBody>
          <a:bodyPr>
            <a:normAutofit/>
          </a:bodyPr>
          <a:lstStyle/>
          <a:p>
            <a:r>
              <a:rPr lang="en-GB" sz="3200" dirty="0" err="1">
                <a:solidFill>
                  <a:srgbClr val="002060"/>
                </a:solidFill>
                <a:effectLst/>
                <a:latin typeface="+mn-lt"/>
                <a:ea typeface="Yu Mincho" panose="02020400000000000000" pitchFamily="18" charset="-128"/>
                <a:cs typeface="Arial" panose="020B0604020202020204" pitchFamily="34" charset="0"/>
              </a:rPr>
              <a:t>Prihvatljive</a:t>
            </a:r>
            <a:r>
              <a:rPr lang="en-GB" sz="3200" dirty="0">
                <a:solidFill>
                  <a:srgbClr val="002060"/>
                </a:solidFill>
                <a:effectLst/>
                <a:latin typeface="+mn-lt"/>
                <a:ea typeface="Yu Mincho" panose="02020400000000000000" pitchFamily="18" charset="-128"/>
                <a:cs typeface="Arial" panose="020B0604020202020204" pitchFamily="34" charset="0"/>
              </a:rPr>
              <a:t> </a:t>
            </a:r>
            <a:r>
              <a:rPr lang="en-GB" sz="3200" dirty="0" err="1">
                <a:solidFill>
                  <a:srgbClr val="002060"/>
                </a:solidFill>
                <a:effectLst/>
                <a:latin typeface="+mn-lt"/>
                <a:ea typeface="Yu Mincho" panose="02020400000000000000" pitchFamily="18" charset="-128"/>
                <a:cs typeface="Arial" panose="020B0604020202020204" pitchFamily="34" charset="0"/>
              </a:rPr>
              <a:t>kategorije</a:t>
            </a:r>
            <a:r>
              <a:rPr lang="en-GB" sz="3200" dirty="0">
                <a:solidFill>
                  <a:srgbClr val="002060"/>
                </a:solidFill>
                <a:effectLst/>
                <a:latin typeface="+mn-lt"/>
                <a:ea typeface="Yu Mincho" panose="02020400000000000000" pitchFamily="18" charset="-128"/>
                <a:cs typeface="Arial" panose="020B0604020202020204" pitchFamily="34" charset="0"/>
              </a:rPr>
              <a:t> </a:t>
            </a:r>
            <a:r>
              <a:rPr lang="en-GB" sz="3200" dirty="0" err="1">
                <a:solidFill>
                  <a:srgbClr val="002060"/>
                </a:solidFill>
                <a:effectLst/>
                <a:latin typeface="+mn-lt"/>
                <a:ea typeface="Yu Mincho" panose="02020400000000000000" pitchFamily="18" charset="-128"/>
                <a:cs typeface="Arial" panose="020B0604020202020204" pitchFamily="34" charset="0"/>
              </a:rPr>
              <a:t>troškova</a:t>
            </a:r>
            <a:r>
              <a:rPr lang="en-GB" sz="3200" dirty="0">
                <a:solidFill>
                  <a:srgbClr val="002060"/>
                </a:solidFill>
                <a:effectLst/>
                <a:latin typeface="+mn-lt"/>
                <a:ea typeface="Yu Mincho" panose="02020400000000000000" pitchFamily="18" charset="-128"/>
                <a:cs typeface="Arial" panose="020B0604020202020204" pitchFamily="34" charset="0"/>
              </a:rPr>
              <a:t> – OPCIJA 1</a:t>
            </a:r>
            <a:endParaRPr lang="en-US" sz="3200" dirty="0">
              <a:solidFill>
                <a:srgbClr val="002060"/>
              </a:solidFill>
              <a:latin typeface="+mn-lt"/>
            </a:endParaRPr>
          </a:p>
        </p:txBody>
      </p:sp>
      <p:sp>
        <p:nvSpPr>
          <p:cNvPr id="3" name="Content Placeholder 2">
            <a:extLst>
              <a:ext uri="{FF2B5EF4-FFF2-40B4-BE49-F238E27FC236}">
                <a16:creationId xmlns:a16="http://schemas.microsoft.com/office/drawing/2014/main" id="{E9C246EE-8DF3-CFD8-5DF8-7AD8047B5C77}"/>
              </a:ext>
            </a:extLst>
          </p:cNvPr>
          <p:cNvSpPr>
            <a:spLocks noGrp="1"/>
          </p:cNvSpPr>
          <p:nvPr>
            <p:ph idx="1"/>
          </p:nvPr>
        </p:nvSpPr>
        <p:spPr>
          <a:xfrm>
            <a:off x="225307" y="868218"/>
            <a:ext cx="11741386" cy="5869710"/>
          </a:xfrm>
          <a:pattFill prst="pct5">
            <a:fgClr>
              <a:srgbClr val="66CCFF"/>
            </a:fgClr>
            <a:bgClr>
              <a:schemeClr val="bg1"/>
            </a:bgClr>
          </a:pattFill>
        </p:spPr>
        <p:txBody>
          <a:bodyPr>
            <a:noAutofit/>
          </a:bodyPr>
          <a:lstStyle/>
          <a:p>
            <a:pPr marL="0" indent="0">
              <a:lnSpc>
                <a:spcPct val="100000"/>
              </a:lnSpc>
              <a:spcBef>
                <a:spcPts val="600"/>
              </a:spcBef>
              <a:buNone/>
            </a:pPr>
            <a:r>
              <a:rPr lang="en-US" sz="1800" b="1" dirty="0" err="1">
                <a:solidFill>
                  <a:schemeClr val="tx2">
                    <a:lumMod val="90000"/>
                    <a:lumOff val="10000"/>
                  </a:schemeClr>
                </a:solidFill>
              </a:rPr>
              <a:t>Prihvatljive</a:t>
            </a:r>
            <a:r>
              <a:rPr lang="en-US" sz="1800" b="1" dirty="0">
                <a:solidFill>
                  <a:schemeClr val="tx2">
                    <a:lumMod val="90000"/>
                    <a:lumOff val="10000"/>
                  </a:schemeClr>
                </a:solidFill>
              </a:rPr>
              <a:t> </a:t>
            </a:r>
            <a:r>
              <a:rPr lang="en-US" sz="1800" b="1" dirty="0" err="1">
                <a:solidFill>
                  <a:schemeClr val="tx2">
                    <a:lumMod val="90000"/>
                    <a:lumOff val="10000"/>
                  </a:schemeClr>
                </a:solidFill>
              </a:rPr>
              <a:t>kategorije</a:t>
            </a:r>
            <a:r>
              <a:rPr lang="en-US" sz="1800" b="1" dirty="0">
                <a:solidFill>
                  <a:schemeClr val="tx2">
                    <a:lumMod val="90000"/>
                    <a:lumOff val="10000"/>
                  </a:schemeClr>
                </a:solidFill>
              </a:rPr>
              <a:t> </a:t>
            </a:r>
            <a:r>
              <a:rPr lang="en-US" sz="1800" b="1" dirty="0" err="1">
                <a:solidFill>
                  <a:schemeClr val="tx2">
                    <a:lumMod val="90000"/>
                    <a:lumOff val="10000"/>
                  </a:schemeClr>
                </a:solidFill>
              </a:rPr>
              <a:t>troškova</a:t>
            </a:r>
            <a:r>
              <a:rPr lang="en-US" sz="1800" b="1" dirty="0">
                <a:solidFill>
                  <a:schemeClr val="tx2">
                    <a:lumMod val="90000"/>
                    <a:lumOff val="10000"/>
                  </a:schemeClr>
                </a:solidFill>
              </a:rPr>
              <a:t> za </a:t>
            </a:r>
            <a:r>
              <a:rPr lang="en-US" sz="1800" b="1" dirty="0" err="1">
                <a:solidFill>
                  <a:schemeClr val="tx2">
                    <a:lumMod val="90000"/>
                    <a:lumOff val="10000"/>
                  </a:schemeClr>
                </a:solidFill>
              </a:rPr>
              <a:t>prijavitelja</a:t>
            </a:r>
            <a:r>
              <a:rPr lang="en-US" sz="1800" b="1" dirty="0">
                <a:solidFill>
                  <a:schemeClr val="tx2">
                    <a:lumMod val="90000"/>
                    <a:lumOff val="10000"/>
                  </a:schemeClr>
                </a:solidFill>
              </a:rPr>
              <a:t> i </a:t>
            </a:r>
            <a:r>
              <a:rPr lang="en-US" sz="1800" b="1" dirty="0" err="1">
                <a:solidFill>
                  <a:schemeClr val="tx2">
                    <a:lumMod val="90000"/>
                    <a:lumOff val="10000"/>
                  </a:schemeClr>
                </a:solidFill>
              </a:rPr>
              <a:t>partnera</a:t>
            </a:r>
            <a:r>
              <a:rPr lang="en-US" sz="1800" b="1" dirty="0">
                <a:solidFill>
                  <a:schemeClr val="tx2">
                    <a:lumMod val="90000"/>
                    <a:lumOff val="10000"/>
                  </a:schemeClr>
                </a:solidFill>
              </a:rPr>
              <a:t> (</a:t>
            </a:r>
            <a:r>
              <a:rPr lang="en-US" sz="1800" b="1" dirty="0" err="1">
                <a:solidFill>
                  <a:schemeClr val="tx2">
                    <a:lumMod val="90000"/>
                    <a:lumOff val="10000"/>
                  </a:schemeClr>
                </a:solidFill>
              </a:rPr>
              <a:t>poduzetnici</a:t>
            </a:r>
            <a:r>
              <a:rPr lang="en-US" sz="1800" b="1" dirty="0">
                <a:solidFill>
                  <a:schemeClr val="tx2">
                    <a:lumMod val="90000"/>
                    <a:lumOff val="10000"/>
                  </a:schemeClr>
                </a:solidFill>
              </a:rPr>
              <a:t> i OIŠZ)</a:t>
            </a:r>
          </a:p>
          <a:p>
            <a:pPr marL="342900" indent="-342900">
              <a:lnSpc>
                <a:spcPct val="100000"/>
              </a:lnSpc>
              <a:spcBef>
                <a:spcPts val="600"/>
              </a:spcBef>
              <a:buFont typeface="+mj-lt"/>
              <a:buAutoNum type="arabicPeriod"/>
            </a:pPr>
            <a:r>
              <a:rPr lang="hr-HR" sz="1500" b="1" dirty="0">
                <a:solidFill>
                  <a:schemeClr val="tx2">
                    <a:lumMod val="90000"/>
                    <a:lumOff val="10000"/>
                  </a:schemeClr>
                </a:solidFill>
              </a:rPr>
              <a:t>Troškovi plaća osoblja</a:t>
            </a:r>
            <a:endParaRPr lang="en-US" sz="1500" b="1" dirty="0">
              <a:solidFill>
                <a:schemeClr val="tx2">
                  <a:lumMod val="90000"/>
                  <a:lumOff val="10000"/>
                </a:schemeClr>
              </a:solidFill>
            </a:endParaRPr>
          </a:p>
          <a:p>
            <a:pPr marL="360363" indent="-360363">
              <a:lnSpc>
                <a:spcPct val="100000"/>
              </a:lnSpc>
              <a:spcBef>
                <a:spcPts val="600"/>
              </a:spcBef>
              <a:buNone/>
            </a:pPr>
            <a:r>
              <a:rPr lang="hr-HR" sz="1500" dirty="0">
                <a:solidFill>
                  <a:schemeClr val="tx2">
                    <a:lumMod val="90000"/>
                    <a:lumOff val="10000"/>
                  </a:schemeClr>
                </a:solidFill>
              </a:rPr>
              <a:t>	</a:t>
            </a:r>
            <a:r>
              <a:rPr lang="en-US" sz="1500" dirty="0" err="1">
                <a:solidFill>
                  <a:schemeClr val="tx2">
                    <a:lumMod val="90000"/>
                    <a:lumOff val="10000"/>
                  </a:schemeClr>
                </a:solidFill>
              </a:rPr>
              <a:t>Obuhvaćaju</a:t>
            </a:r>
            <a:r>
              <a:rPr lang="en-US" sz="1500" dirty="0">
                <a:solidFill>
                  <a:schemeClr val="tx2">
                    <a:lumMod val="90000"/>
                    <a:lumOff val="10000"/>
                  </a:schemeClr>
                </a:solidFill>
              </a:rPr>
              <a:t> t</a:t>
            </a:r>
            <a:r>
              <a:rPr lang="hr-HR" sz="1500" dirty="0" err="1">
                <a:solidFill>
                  <a:schemeClr val="tx2">
                    <a:lumMod val="90000"/>
                    <a:lumOff val="10000"/>
                  </a:schemeClr>
                </a:solidFill>
              </a:rPr>
              <a:t>roškov</a:t>
            </a:r>
            <a:r>
              <a:rPr lang="en-US" sz="1500" dirty="0">
                <a:solidFill>
                  <a:schemeClr val="tx2">
                    <a:lumMod val="90000"/>
                    <a:lumOff val="10000"/>
                  </a:schemeClr>
                </a:solidFill>
              </a:rPr>
              <a:t>e</a:t>
            </a:r>
            <a:r>
              <a:rPr lang="hr-HR" sz="1500" dirty="0">
                <a:solidFill>
                  <a:schemeClr val="tx2">
                    <a:lumMod val="90000"/>
                    <a:lumOff val="10000"/>
                  </a:schemeClr>
                </a:solidFill>
              </a:rPr>
              <a:t> plaća osoblja stručnog, tehničkog i pomoćnog osoblja prijavitelja</a:t>
            </a:r>
            <a:r>
              <a:rPr lang="en-US" sz="1500" dirty="0">
                <a:solidFill>
                  <a:schemeClr val="tx2">
                    <a:lumMod val="90000"/>
                    <a:lumOff val="10000"/>
                  </a:schemeClr>
                </a:solidFill>
              </a:rPr>
              <a:t>/</a:t>
            </a:r>
            <a:r>
              <a:rPr lang="hr-HR" sz="1500" dirty="0">
                <a:solidFill>
                  <a:schemeClr val="tx2">
                    <a:lumMod val="90000"/>
                    <a:lumOff val="10000"/>
                  </a:schemeClr>
                </a:solidFill>
              </a:rPr>
              <a:t>partnera koje će  raditi na projektu, izračunavaju se primjenom standardnih veličina jediničnog troška sukladno čl. 55. stavku 2. (b) Uredbe </a:t>
            </a:r>
            <a:r>
              <a:rPr lang="en-US" sz="1500" dirty="0" err="1">
                <a:solidFill>
                  <a:schemeClr val="tx2">
                    <a:lumMod val="90000"/>
                    <a:lumOff val="10000"/>
                  </a:schemeClr>
                </a:solidFill>
              </a:rPr>
              <a:t>Komisije</a:t>
            </a:r>
            <a:r>
              <a:rPr lang="en-US" sz="1500" dirty="0">
                <a:solidFill>
                  <a:schemeClr val="tx2">
                    <a:lumMod val="90000"/>
                    <a:lumOff val="10000"/>
                  </a:schemeClr>
                </a:solidFill>
              </a:rPr>
              <a:t> (EU) </a:t>
            </a:r>
            <a:r>
              <a:rPr lang="hr-HR" sz="1500" dirty="0">
                <a:solidFill>
                  <a:schemeClr val="tx2">
                    <a:lumMod val="90000"/>
                    <a:lumOff val="10000"/>
                  </a:schemeClr>
                </a:solidFill>
              </a:rPr>
              <a:t>2021/1060</a:t>
            </a:r>
            <a:r>
              <a:rPr lang="en-US" sz="1500" dirty="0">
                <a:solidFill>
                  <a:schemeClr val="tx2">
                    <a:lumMod val="90000"/>
                    <a:lumOff val="10000"/>
                  </a:schemeClr>
                </a:solidFill>
              </a:rPr>
              <a:t>.</a:t>
            </a:r>
          </a:p>
          <a:p>
            <a:pPr marL="360363" indent="-360363">
              <a:lnSpc>
                <a:spcPct val="100000"/>
              </a:lnSpc>
              <a:spcBef>
                <a:spcPts val="600"/>
              </a:spcBef>
              <a:buNone/>
            </a:pPr>
            <a:r>
              <a:rPr lang="hr-HR" sz="1500" dirty="0">
                <a:solidFill>
                  <a:schemeClr val="tx2">
                    <a:lumMod val="90000"/>
                    <a:lumOff val="10000"/>
                  </a:schemeClr>
                </a:solidFill>
              </a:rPr>
              <a:t>	</a:t>
            </a:r>
            <a:r>
              <a:rPr lang="en-US" sz="1500" dirty="0" err="1">
                <a:solidFill>
                  <a:schemeClr val="tx2">
                    <a:lumMod val="90000"/>
                    <a:lumOff val="10000"/>
                  </a:schemeClr>
                </a:solidFill>
              </a:rPr>
              <a:t>Metoda</a:t>
            </a:r>
            <a:r>
              <a:rPr lang="en-US" sz="1500" dirty="0">
                <a:solidFill>
                  <a:schemeClr val="tx2">
                    <a:lumMod val="90000"/>
                    <a:lumOff val="10000"/>
                  </a:schemeClr>
                </a:solidFill>
              </a:rPr>
              <a:t> z</a:t>
            </a:r>
            <a:r>
              <a:rPr lang="hr-HR" sz="1500" dirty="0">
                <a:solidFill>
                  <a:schemeClr val="tx2">
                    <a:lumMod val="90000"/>
                    <a:lumOff val="10000"/>
                  </a:schemeClr>
                </a:solidFill>
              </a:rPr>
              <a:t>a izračun troškova plaća </a:t>
            </a:r>
            <a:r>
              <a:rPr lang="en-US" sz="1500" dirty="0" err="1">
                <a:solidFill>
                  <a:schemeClr val="tx2">
                    <a:lumMod val="90000"/>
                    <a:lumOff val="10000"/>
                  </a:schemeClr>
                </a:solidFill>
              </a:rPr>
              <a:t>opisana</a:t>
            </a:r>
            <a:r>
              <a:rPr lang="en-US" sz="1500" dirty="0">
                <a:solidFill>
                  <a:schemeClr val="tx2">
                    <a:lumMod val="90000"/>
                    <a:lumOff val="10000"/>
                  </a:schemeClr>
                </a:solidFill>
              </a:rPr>
              <a:t> je u </a:t>
            </a:r>
            <a:r>
              <a:rPr lang="hr-HR" sz="1500" dirty="0">
                <a:solidFill>
                  <a:schemeClr val="tx2">
                    <a:lumMod val="90000"/>
                    <a:lumOff val="10000"/>
                  </a:schemeClr>
                </a:solidFill>
              </a:rPr>
              <a:t>Prilog</a:t>
            </a:r>
            <a:r>
              <a:rPr lang="en-US" sz="1500" dirty="0">
                <a:solidFill>
                  <a:schemeClr val="tx2">
                    <a:lumMod val="90000"/>
                    <a:lumOff val="10000"/>
                  </a:schemeClr>
                </a:solidFill>
              </a:rPr>
              <a:t>u</a:t>
            </a:r>
            <a:r>
              <a:rPr lang="hr-HR" sz="1500" dirty="0">
                <a:solidFill>
                  <a:schemeClr val="tx2">
                    <a:lumMod val="90000"/>
                    <a:lumOff val="10000"/>
                  </a:schemeClr>
                </a:solidFill>
              </a:rPr>
              <a:t> 9. Metodologija obračuna troška plaće prema PMF metodi.</a:t>
            </a:r>
            <a:endParaRPr lang="en-US" sz="1500" dirty="0">
              <a:solidFill>
                <a:schemeClr val="tx2">
                  <a:lumMod val="90000"/>
                  <a:lumOff val="10000"/>
                </a:schemeClr>
              </a:solidFill>
            </a:endParaRPr>
          </a:p>
          <a:p>
            <a:pPr marL="360363" indent="-360363">
              <a:lnSpc>
                <a:spcPct val="100000"/>
              </a:lnSpc>
              <a:spcBef>
                <a:spcPts val="600"/>
              </a:spcBef>
              <a:buNone/>
            </a:pPr>
            <a:r>
              <a:rPr lang="hr-HR" sz="1500" dirty="0">
                <a:solidFill>
                  <a:schemeClr val="tx2">
                    <a:lumMod val="90000"/>
                    <a:lumOff val="10000"/>
                  </a:schemeClr>
                </a:solidFill>
              </a:rPr>
              <a:t>	</a:t>
            </a:r>
            <a:r>
              <a:rPr lang="en-US" sz="1500" dirty="0">
                <a:solidFill>
                  <a:schemeClr val="tx2">
                    <a:lumMod val="90000"/>
                    <a:lumOff val="10000"/>
                  </a:schemeClr>
                </a:solidFill>
              </a:rPr>
              <a:t>Na </a:t>
            </a:r>
            <a:r>
              <a:rPr lang="en-US" sz="1500" dirty="0" err="1">
                <a:solidFill>
                  <a:schemeClr val="tx2">
                    <a:lumMod val="90000"/>
                    <a:lumOff val="10000"/>
                  </a:schemeClr>
                </a:solidFill>
              </a:rPr>
              <a:t>isti</a:t>
            </a:r>
            <a:r>
              <a:rPr lang="en-US" sz="1500" dirty="0">
                <a:solidFill>
                  <a:schemeClr val="tx2">
                    <a:lumMod val="90000"/>
                    <a:lumOff val="10000"/>
                  </a:schemeClr>
                </a:solidFill>
              </a:rPr>
              <a:t> </a:t>
            </a:r>
            <a:r>
              <a:rPr lang="en-US" sz="1500" dirty="0" err="1">
                <a:solidFill>
                  <a:schemeClr val="tx2">
                    <a:lumMod val="90000"/>
                    <a:lumOff val="10000"/>
                  </a:schemeClr>
                </a:solidFill>
              </a:rPr>
              <a:t>način</a:t>
            </a:r>
            <a:r>
              <a:rPr lang="en-US" sz="1500" dirty="0">
                <a:solidFill>
                  <a:schemeClr val="tx2">
                    <a:lumMod val="90000"/>
                    <a:lumOff val="10000"/>
                  </a:schemeClr>
                </a:solidFill>
              </a:rPr>
              <a:t> </a:t>
            </a:r>
            <a:r>
              <a:rPr lang="en-US" sz="1500" dirty="0" err="1">
                <a:solidFill>
                  <a:schemeClr val="tx2">
                    <a:lumMod val="90000"/>
                    <a:lumOff val="10000"/>
                  </a:schemeClr>
                </a:solidFill>
              </a:rPr>
              <a:t>izračunava</a:t>
            </a:r>
            <a:r>
              <a:rPr lang="en-US" sz="1500" dirty="0">
                <a:solidFill>
                  <a:schemeClr val="tx2">
                    <a:lumMod val="90000"/>
                    <a:lumOff val="10000"/>
                  </a:schemeClr>
                </a:solidFill>
              </a:rPr>
              <a:t> se </a:t>
            </a:r>
            <a:r>
              <a:rPr lang="en-US" sz="1500" dirty="0" err="1">
                <a:solidFill>
                  <a:schemeClr val="tx2">
                    <a:lumMod val="90000"/>
                    <a:lumOff val="10000"/>
                  </a:schemeClr>
                </a:solidFill>
              </a:rPr>
              <a:t>trošak</a:t>
            </a:r>
            <a:r>
              <a:rPr lang="en-US" sz="1500" dirty="0">
                <a:solidFill>
                  <a:schemeClr val="tx2">
                    <a:lumMod val="90000"/>
                    <a:lumOff val="10000"/>
                  </a:schemeClr>
                </a:solidFill>
              </a:rPr>
              <a:t> </a:t>
            </a:r>
            <a:r>
              <a:rPr lang="en-US" sz="1500" dirty="0" err="1">
                <a:solidFill>
                  <a:schemeClr val="tx2">
                    <a:lumMod val="90000"/>
                    <a:lumOff val="10000"/>
                  </a:schemeClr>
                </a:solidFill>
              </a:rPr>
              <a:t>plaća</a:t>
            </a:r>
            <a:r>
              <a:rPr lang="en-US" sz="1500" dirty="0">
                <a:solidFill>
                  <a:schemeClr val="tx2">
                    <a:lumMod val="90000"/>
                    <a:lumOff val="10000"/>
                  </a:schemeClr>
                </a:solidFill>
              </a:rPr>
              <a:t> </a:t>
            </a:r>
            <a:r>
              <a:rPr lang="pl-PL" sz="1500" dirty="0">
                <a:solidFill>
                  <a:schemeClr val="tx2">
                    <a:lumMod val="90000"/>
                    <a:lumOff val="10000"/>
                  </a:schemeClr>
                </a:solidFill>
              </a:rPr>
              <a:t>osoblja partnera koji je OIŠZ</a:t>
            </a:r>
            <a:r>
              <a:rPr lang="en-US" sz="1500" dirty="0">
                <a:solidFill>
                  <a:schemeClr val="tx2">
                    <a:lumMod val="90000"/>
                    <a:lumOff val="10000"/>
                  </a:schemeClr>
                </a:solidFill>
              </a:rPr>
              <a:t>.</a:t>
            </a:r>
          </a:p>
          <a:p>
            <a:pPr marL="342900" indent="-342900">
              <a:lnSpc>
                <a:spcPct val="100000"/>
              </a:lnSpc>
              <a:spcBef>
                <a:spcPts val="600"/>
              </a:spcBef>
              <a:buFont typeface="+mj-lt"/>
              <a:buAutoNum type="arabicPeriod" startAt="2"/>
            </a:pPr>
            <a:r>
              <a:rPr lang="hr-HR" sz="1500" b="1" dirty="0">
                <a:solidFill>
                  <a:schemeClr val="tx2">
                    <a:lumMod val="90000"/>
                    <a:lumOff val="10000"/>
                  </a:schemeClr>
                </a:solidFill>
              </a:rPr>
              <a:t>Troškovi instrumenata i opreme, u opsegu i u razdoblju u kojem se upotrebljavaju za projekt (amortizacija)</a:t>
            </a:r>
            <a:endParaRPr lang="en-US" sz="1500" b="1" dirty="0">
              <a:solidFill>
                <a:schemeClr val="tx2">
                  <a:lumMod val="90000"/>
                  <a:lumOff val="10000"/>
                </a:schemeClr>
              </a:solidFill>
            </a:endParaRPr>
          </a:p>
          <a:p>
            <a:pPr marL="0" indent="0">
              <a:lnSpc>
                <a:spcPct val="100000"/>
              </a:lnSpc>
              <a:spcBef>
                <a:spcPts val="600"/>
              </a:spcBef>
              <a:buNone/>
            </a:pPr>
            <a:r>
              <a:rPr lang="hr-HR" sz="1500" dirty="0">
                <a:solidFill>
                  <a:schemeClr val="tx2">
                    <a:lumMod val="90000"/>
                    <a:lumOff val="10000"/>
                  </a:schemeClr>
                </a:solidFill>
              </a:rPr>
              <a:t>         </a:t>
            </a:r>
            <a:r>
              <a:rPr lang="en-US" sz="1500" dirty="0" err="1">
                <a:solidFill>
                  <a:schemeClr val="tx2">
                    <a:lumMod val="90000"/>
                    <a:lumOff val="10000"/>
                  </a:schemeClr>
                </a:solidFill>
              </a:rPr>
              <a:t>Izračunavaju</a:t>
            </a:r>
            <a:r>
              <a:rPr lang="en-US" sz="1500" dirty="0">
                <a:solidFill>
                  <a:schemeClr val="tx2">
                    <a:lumMod val="90000"/>
                    <a:lumOff val="10000"/>
                  </a:schemeClr>
                </a:solidFill>
              </a:rPr>
              <a:t> </a:t>
            </a:r>
            <a:r>
              <a:rPr lang="pl-PL" sz="1500" dirty="0">
                <a:solidFill>
                  <a:schemeClr val="tx2">
                    <a:lumMod val="90000"/>
                    <a:lumOff val="10000"/>
                  </a:schemeClr>
                </a:solidFill>
              </a:rPr>
              <a:t>se u opsegu i u razdoblju u kojem se upotrebljavaju za projekt.</a:t>
            </a:r>
            <a:endParaRPr lang="en-US" sz="1500" dirty="0">
              <a:solidFill>
                <a:schemeClr val="tx2">
                  <a:lumMod val="90000"/>
                  <a:lumOff val="10000"/>
                </a:schemeClr>
              </a:solidFill>
            </a:endParaRPr>
          </a:p>
          <a:p>
            <a:pPr marL="342900" indent="-342900">
              <a:lnSpc>
                <a:spcPct val="100000"/>
              </a:lnSpc>
              <a:spcBef>
                <a:spcPts val="600"/>
              </a:spcBef>
              <a:buFont typeface="+mj-lt"/>
              <a:buAutoNum type="arabicPeriod" startAt="3"/>
            </a:pPr>
            <a:r>
              <a:rPr lang="en-US" sz="1500" b="1" dirty="0" err="1">
                <a:solidFill>
                  <a:schemeClr val="tx2">
                    <a:lumMod val="90000"/>
                    <a:lumOff val="10000"/>
                  </a:schemeClr>
                </a:solidFill>
              </a:rPr>
              <a:t>Troškovi</a:t>
            </a:r>
            <a:r>
              <a:rPr lang="en-US" sz="1500" b="1" dirty="0">
                <a:solidFill>
                  <a:schemeClr val="tx2">
                    <a:lumMod val="90000"/>
                    <a:lumOff val="10000"/>
                  </a:schemeClr>
                </a:solidFill>
              </a:rPr>
              <a:t> </a:t>
            </a:r>
            <a:r>
              <a:rPr lang="en-US" sz="1500" b="1" dirty="0" err="1">
                <a:solidFill>
                  <a:schemeClr val="tx2">
                    <a:lumMod val="90000"/>
                    <a:lumOff val="10000"/>
                  </a:schemeClr>
                </a:solidFill>
              </a:rPr>
              <a:t>ugovornih</a:t>
            </a:r>
            <a:r>
              <a:rPr lang="en-US" sz="1500" b="1" dirty="0">
                <a:solidFill>
                  <a:schemeClr val="tx2">
                    <a:lumMod val="90000"/>
                    <a:lumOff val="10000"/>
                  </a:schemeClr>
                </a:solidFill>
              </a:rPr>
              <a:t> </a:t>
            </a:r>
            <a:r>
              <a:rPr lang="en-US" sz="1500" b="1" dirty="0" err="1">
                <a:solidFill>
                  <a:schemeClr val="tx2">
                    <a:lumMod val="90000"/>
                    <a:lumOff val="10000"/>
                  </a:schemeClr>
                </a:solidFill>
              </a:rPr>
              <a:t>istraživanja</a:t>
            </a:r>
            <a:r>
              <a:rPr lang="en-US" sz="1500" b="1" dirty="0">
                <a:solidFill>
                  <a:schemeClr val="tx2">
                    <a:lumMod val="90000"/>
                    <a:lumOff val="10000"/>
                  </a:schemeClr>
                </a:solidFill>
              </a:rPr>
              <a:t>, </a:t>
            </a:r>
            <a:r>
              <a:rPr lang="en-US" sz="1500" b="1" dirty="0" err="1">
                <a:solidFill>
                  <a:schemeClr val="tx2">
                    <a:lumMod val="90000"/>
                    <a:lumOff val="10000"/>
                  </a:schemeClr>
                </a:solidFill>
              </a:rPr>
              <a:t>znanja</a:t>
            </a:r>
            <a:r>
              <a:rPr lang="en-US" sz="1500" b="1" dirty="0">
                <a:solidFill>
                  <a:schemeClr val="tx2">
                    <a:lumMod val="90000"/>
                    <a:lumOff val="10000"/>
                  </a:schemeClr>
                </a:solidFill>
              </a:rPr>
              <a:t> i </a:t>
            </a:r>
            <a:r>
              <a:rPr lang="en-US" sz="1500" b="1" dirty="0" err="1">
                <a:solidFill>
                  <a:schemeClr val="tx2">
                    <a:lumMod val="90000"/>
                    <a:lumOff val="10000"/>
                  </a:schemeClr>
                </a:solidFill>
              </a:rPr>
              <a:t>patenata</a:t>
            </a:r>
            <a:r>
              <a:rPr lang="en-US" sz="1500" b="1" dirty="0">
                <a:solidFill>
                  <a:schemeClr val="tx2">
                    <a:lumMod val="90000"/>
                    <a:lumOff val="10000"/>
                  </a:schemeClr>
                </a:solidFill>
              </a:rPr>
              <a:t> </a:t>
            </a:r>
          </a:p>
          <a:p>
            <a:pPr marL="0" indent="0">
              <a:lnSpc>
                <a:spcPct val="100000"/>
              </a:lnSpc>
              <a:spcBef>
                <a:spcPts val="600"/>
              </a:spcBef>
              <a:buNone/>
            </a:pPr>
            <a:r>
              <a:rPr lang="hr-HR" sz="1500" dirty="0">
                <a:solidFill>
                  <a:schemeClr val="tx2">
                    <a:lumMod val="90000"/>
                    <a:lumOff val="10000"/>
                  </a:schemeClr>
                </a:solidFill>
              </a:rPr>
              <a:t>          </a:t>
            </a:r>
            <a:r>
              <a:rPr lang="en-US" sz="1500" dirty="0" err="1">
                <a:solidFill>
                  <a:schemeClr val="tx2">
                    <a:lumMod val="90000"/>
                    <a:lumOff val="10000"/>
                  </a:schemeClr>
                </a:solidFill>
              </a:rPr>
              <a:t>Mogu</a:t>
            </a:r>
            <a:r>
              <a:rPr lang="en-US" sz="1500" dirty="0">
                <a:solidFill>
                  <a:schemeClr val="tx2">
                    <a:lumMod val="90000"/>
                    <a:lumOff val="10000"/>
                  </a:schemeClr>
                </a:solidFill>
              </a:rPr>
              <a:t> </a:t>
            </a:r>
            <a:r>
              <a:rPr lang="en-US" sz="1500" dirty="0" err="1">
                <a:solidFill>
                  <a:schemeClr val="tx2">
                    <a:lumMod val="90000"/>
                    <a:lumOff val="10000"/>
                  </a:schemeClr>
                </a:solidFill>
              </a:rPr>
              <a:t>iznositi</a:t>
            </a:r>
            <a:r>
              <a:rPr lang="en-US" sz="1500" dirty="0">
                <a:solidFill>
                  <a:schemeClr val="tx2">
                    <a:lumMod val="90000"/>
                    <a:lumOff val="10000"/>
                  </a:schemeClr>
                </a:solidFill>
              </a:rPr>
              <a:t> </a:t>
            </a:r>
            <a:r>
              <a:rPr lang="en-US" sz="1500" dirty="0" err="1">
                <a:solidFill>
                  <a:schemeClr val="tx2">
                    <a:lumMod val="90000"/>
                    <a:lumOff val="10000"/>
                  </a:schemeClr>
                </a:solidFill>
              </a:rPr>
              <a:t>maksimalno</a:t>
            </a:r>
            <a:r>
              <a:rPr lang="en-US" sz="1500" dirty="0">
                <a:solidFill>
                  <a:schemeClr val="tx2">
                    <a:lumMod val="90000"/>
                    <a:lumOff val="10000"/>
                  </a:schemeClr>
                </a:solidFill>
              </a:rPr>
              <a:t> 25 % </a:t>
            </a:r>
            <a:r>
              <a:rPr lang="en-US" sz="1500" dirty="0" err="1">
                <a:solidFill>
                  <a:schemeClr val="tx2">
                    <a:lumMod val="90000"/>
                    <a:lumOff val="10000"/>
                  </a:schemeClr>
                </a:solidFill>
              </a:rPr>
              <a:t>ukupno</a:t>
            </a:r>
            <a:r>
              <a:rPr lang="en-US" sz="1500" dirty="0">
                <a:solidFill>
                  <a:schemeClr val="tx2">
                    <a:lumMod val="90000"/>
                    <a:lumOff val="10000"/>
                  </a:schemeClr>
                </a:solidFill>
              </a:rPr>
              <a:t> </a:t>
            </a:r>
            <a:r>
              <a:rPr lang="en-US" sz="1500" dirty="0" err="1">
                <a:solidFill>
                  <a:schemeClr val="tx2">
                    <a:lumMod val="90000"/>
                    <a:lumOff val="10000"/>
                  </a:schemeClr>
                </a:solidFill>
              </a:rPr>
              <a:t>prihvatljivih</a:t>
            </a:r>
            <a:r>
              <a:rPr lang="en-US" sz="1500" dirty="0">
                <a:solidFill>
                  <a:schemeClr val="tx2">
                    <a:lumMod val="90000"/>
                    <a:lumOff val="10000"/>
                  </a:schemeClr>
                </a:solidFill>
              </a:rPr>
              <a:t> </a:t>
            </a:r>
            <a:r>
              <a:rPr lang="en-US" sz="1500" dirty="0" err="1">
                <a:solidFill>
                  <a:schemeClr val="tx2">
                    <a:lumMod val="90000"/>
                    <a:lumOff val="10000"/>
                  </a:schemeClr>
                </a:solidFill>
              </a:rPr>
              <a:t>troškova</a:t>
            </a:r>
            <a:r>
              <a:rPr lang="en-US" sz="1500" dirty="0">
                <a:solidFill>
                  <a:schemeClr val="tx2">
                    <a:lumMod val="90000"/>
                    <a:lumOff val="10000"/>
                  </a:schemeClr>
                </a:solidFill>
              </a:rPr>
              <a:t>.</a:t>
            </a:r>
          </a:p>
          <a:p>
            <a:pPr marL="342900" indent="-342900">
              <a:lnSpc>
                <a:spcPct val="100000"/>
              </a:lnSpc>
              <a:spcBef>
                <a:spcPts val="600"/>
              </a:spcBef>
              <a:buFont typeface="+mj-lt"/>
              <a:buAutoNum type="arabicPeriod" startAt="4"/>
            </a:pPr>
            <a:r>
              <a:rPr lang="hr-HR" sz="1500" b="1" dirty="0">
                <a:solidFill>
                  <a:schemeClr val="tx2">
                    <a:lumMod val="90000"/>
                    <a:lumOff val="10000"/>
                  </a:schemeClr>
                </a:solidFill>
              </a:rPr>
              <a:t>Troškovi savjetodavnih i sličnih usluga</a:t>
            </a:r>
            <a:endParaRPr lang="en-US" sz="1500" b="1" dirty="0">
              <a:solidFill>
                <a:schemeClr val="tx2">
                  <a:lumMod val="90000"/>
                  <a:lumOff val="10000"/>
                </a:schemeClr>
              </a:solidFill>
            </a:endParaRPr>
          </a:p>
          <a:p>
            <a:pPr marL="342900" indent="-342900">
              <a:lnSpc>
                <a:spcPct val="100000"/>
              </a:lnSpc>
              <a:spcBef>
                <a:spcPts val="600"/>
              </a:spcBef>
              <a:buFont typeface="+mj-lt"/>
              <a:buAutoNum type="arabicPeriod" startAt="4"/>
            </a:pPr>
            <a:r>
              <a:rPr lang="hr-HR" sz="1500" b="1" dirty="0">
                <a:solidFill>
                  <a:schemeClr val="tx2">
                    <a:lumMod val="90000"/>
                    <a:lumOff val="10000"/>
                  </a:schemeClr>
                </a:solidFill>
              </a:rPr>
              <a:t>Ostali izdaci nastali isključivo kao posljedica provedbe projekta</a:t>
            </a:r>
            <a:endParaRPr lang="en-US" sz="1500" b="1" dirty="0">
              <a:solidFill>
                <a:schemeClr val="tx2">
                  <a:lumMod val="90000"/>
                  <a:lumOff val="10000"/>
                </a:schemeClr>
              </a:solidFill>
            </a:endParaRPr>
          </a:p>
          <a:p>
            <a:pPr marL="0" indent="0">
              <a:lnSpc>
                <a:spcPct val="100000"/>
              </a:lnSpc>
              <a:spcBef>
                <a:spcPts val="600"/>
              </a:spcBef>
              <a:buNone/>
            </a:pPr>
            <a:r>
              <a:rPr lang="hr-HR" sz="1500" dirty="0">
                <a:solidFill>
                  <a:schemeClr val="tx2">
                    <a:lumMod val="90000"/>
                    <a:lumOff val="10000"/>
                  </a:schemeClr>
                </a:solidFill>
              </a:rPr>
              <a:t>         </a:t>
            </a:r>
            <a:r>
              <a:rPr lang="en-US" sz="1500" dirty="0">
                <a:solidFill>
                  <a:schemeClr val="tx2">
                    <a:lumMod val="90000"/>
                    <a:lumOff val="10000"/>
                  </a:schemeClr>
                </a:solidFill>
              </a:rPr>
              <a:t>P</a:t>
            </a:r>
            <a:r>
              <a:rPr lang="hr-HR" sz="1500" dirty="0" err="1">
                <a:solidFill>
                  <a:schemeClr val="tx2">
                    <a:lumMod val="90000"/>
                    <a:lumOff val="10000"/>
                  </a:schemeClr>
                </a:solidFill>
              </a:rPr>
              <a:t>rihvatljivi</a:t>
            </a:r>
            <a:r>
              <a:rPr lang="hr-HR" sz="1500" dirty="0">
                <a:solidFill>
                  <a:schemeClr val="tx2">
                    <a:lumMod val="90000"/>
                    <a:lumOff val="10000"/>
                  </a:schemeClr>
                </a:solidFill>
              </a:rPr>
              <a:t> </a:t>
            </a:r>
            <a:r>
              <a:rPr lang="en-US" sz="1500" dirty="0" err="1">
                <a:solidFill>
                  <a:schemeClr val="tx2">
                    <a:lumMod val="90000"/>
                    <a:lumOff val="10000"/>
                  </a:schemeClr>
                </a:solidFill>
              </a:rPr>
              <a:t>su</a:t>
            </a:r>
            <a:r>
              <a:rPr lang="en-US" sz="1500" dirty="0">
                <a:solidFill>
                  <a:schemeClr val="tx2">
                    <a:lumMod val="90000"/>
                    <a:lumOff val="10000"/>
                  </a:schemeClr>
                </a:solidFill>
              </a:rPr>
              <a:t> </a:t>
            </a:r>
            <a:r>
              <a:rPr lang="hr-HR" sz="1500" dirty="0">
                <a:solidFill>
                  <a:schemeClr val="tx2">
                    <a:lumMod val="90000"/>
                    <a:lumOff val="10000"/>
                  </a:schemeClr>
                </a:solidFill>
              </a:rPr>
              <a:t>do 25 % ukupne vrijednosti Projekta</a:t>
            </a:r>
            <a:r>
              <a:rPr lang="en-US" sz="1500" dirty="0">
                <a:solidFill>
                  <a:schemeClr val="tx2">
                    <a:lumMod val="90000"/>
                    <a:lumOff val="10000"/>
                  </a:schemeClr>
                </a:solidFill>
              </a:rPr>
              <a:t>.</a:t>
            </a:r>
          </a:p>
          <a:p>
            <a:pPr marL="342900" indent="-342900">
              <a:lnSpc>
                <a:spcPct val="100000"/>
              </a:lnSpc>
              <a:spcBef>
                <a:spcPts val="600"/>
              </a:spcBef>
              <a:buFont typeface="+mj-lt"/>
              <a:buAutoNum type="arabicPeriod" startAt="6"/>
            </a:pPr>
            <a:r>
              <a:rPr lang="en-US" sz="1500" b="1" dirty="0" err="1">
                <a:solidFill>
                  <a:schemeClr val="tx2">
                    <a:lumMod val="90000"/>
                    <a:lumOff val="10000"/>
                  </a:schemeClr>
                </a:solidFill>
              </a:rPr>
              <a:t>Neizravni</a:t>
            </a:r>
            <a:r>
              <a:rPr lang="en-US" sz="1500" b="1" dirty="0">
                <a:solidFill>
                  <a:schemeClr val="tx2">
                    <a:lumMod val="90000"/>
                    <a:lumOff val="10000"/>
                  </a:schemeClr>
                </a:solidFill>
              </a:rPr>
              <a:t> </a:t>
            </a:r>
            <a:r>
              <a:rPr lang="en-US" sz="1500" b="1" dirty="0" err="1">
                <a:solidFill>
                  <a:schemeClr val="tx2">
                    <a:lumMod val="90000"/>
                    <a:lumOff val="10000"/>
                  </a:schemeClr>
                </a:solidFill>
              </a:rPr>
              <a:t>troškovi</a:t>
            </a:r>
            <a:r>
              <a:rPr lang="en-US" sz="1500" b="1" dirty="0">
                <a:solidFill>
                  <a:schemeClr val="tx2">
                    <a:lumMod val="90000"/>
                    <a:lumOff val="10000"/>
                  </a:schemeClr>
                </a:solidFill>
              </a:rPr>
              <a:t> po </a:t>
            </a:r>
            <a:r>
              <a:rPr lang="en-US" sz="1500" b="1" dirty="0" err="1">
                <a:solidFill>
                  <a:schemeClr val="tx2">
                    <a:lumMod val="90000"/>
                    <a:lumOff val="10000"/>
                  </a:schemeClr>
                </a:solidFill>
              </a:rPr>
              <a:t>fiksnoj</a:t>
            </a:r>
            <a:r>
              <a:rPr lang="en-US" sz="1500" b="1" dirty="0">
                <a:solidFill>
                  <a:schemeClr val="tx2">
                    <a:lumMod val="90000"/>
                    <a:lumOff val="10000"/>
                  </a:schemeClr>
                </a:solidFill>
              </a:rPr>
              <a:t> </a:t>
            </a:r>
            <a:r>
              <a:rPr lang="en-US" sz="1500" b="1" dirty="0" err="1">
                <a:solidFill>
                  <a:schemeClr val="tx2">
                    <a:lumMod val="90000"/>
                    <a:lumOff val="10000"/>
                  </a:schemeClr>
                </a:solidFill>
              </a:rPr>
              <a:t>stopi</a:t>
            </a:r>
            <a:r>
              <a:rPr lang="en-US" sz="1500" b="1" dirty="0">
                <a:solidFill>
                  <a:schemeClr val="tx2">
                    <a:lumMod val="90000"/>
                    <a:lumOff val="10000"/>
                  </a:schemeClr>
                </a:solidFill>
              </a:rPr>
              <a:t> do </a:t>
            </a:r>
            <a:r>
              <a:rPr lang="en-US" sz="1500" b="1" dirty="0" err="1">
                <a:solidFill>
                  <a:schemeClr val="tx2">
                    <a:lumMod val="90000"/>
                    <a:lumOff val="10000"/>
                  </a:schemeClr>
                </a:solidFill>
              </a:rPr>
              <a:t>visine</a:t>
            </a:r>
            <a:r>
              <a:rPr lang="en-US" sz="1500" b="1" dirty="0">
                <a:solidFill>
                  <a:schemeClr val="tx2">
                    <a:lumMod val="90000"/>
                    <a:lumOff val="10000"/>
                  </a:schemeClr>
                </a:solidFill>
              </a:rPr>
              <a:t> od 15 % </a:t>
            </a:r>
            <a:r>
              <a:rPr lang="en-US" sz="1500" b="1" dirty="0" err="1">
                <a:solidFill>
                  <a:schemeClr val="tx2">
                    <a:lumMod val="90000"/>
                    <a:lumOff val="10000"/>
                  </a:schemeClr>
                </a:solidFill>
              </a:rPr>
              <a:t>prihvatljivih</a:t>
            </a:r>
            <a:r>
              <a:rPr lang="en-US" sz="1500" b="1" dirty="0">
                <a:solidFill>
                  <a:schemeClr val="tx2">
                    <a:lumMod val="90000"/>
                    <a:lumOff val="10000"/>
                  </a:schemeClr>
                </a:solidFill>
              </a:rPr>
              <a:t> </a:t>
            </a:r>
            <a:r>
              <a:rPr lang="en-US" sz="1500" b="1" dirty="0" err="1">
                <a:solidFill>
                  <a:schemeClr val="tx2">
                    <a:lumMod val="90000"/>
                    <a:lumOff val="10000"/>
                  </a:schemeClr>
                </a:solidFill>
              </a:rPr>
              <a:t>izravnih</a:t>
            </a:r>
            <a:r>
              <a:rPr lang="en-US" sz="1500" b="1" dirty="0">
                <a:solidFill>
                  <a:schemeClr val="tx2">
                    <a:lumMod val="90000"/>
                    <a:lumOff val="10000"/>
                  </a:schemeClr>
                </a:solidFill>
              </a:rPr>
              <a:t> </a:t>
            </a:r>
            <a:r>
              <a:rPr lang="en-US" sz="1500" b="1" dirty="0" err="1">
                <a:solidFill>
                  <a:schemeClr val="tx2">
                    <a:lumMod val="90000"/>
                    <a:lumOff val="10000"/>
                  </a:schemeClr>
                </a:solidFill>
              </a:rPr>
              <a:t>troškova</a:t>
            </a:r>
            <a:r>
              <a:rPr lang="en-US" sz="1500" b="1" dirty="0">
                <a:solidFill>
                  <a:schemeClr val="tx2">
                    <a:lumMod val="90000"/>
                    <a:lumOff val="10000"/>
                  </a:schemeClr>
                </a:solidFill>
              </a:rPr>
              <a:t> </a:t>
            </a:r>
            <a:r>
              <a:rPr lang="en-US" sz="1500" b="1" dirty="0" err="1">
                <a:solidFill>
                  <a:schemeClr val="tx2">
                    <a:lumMod val="90000"/>
                    <a:lumOff val="10000"/>
                  </a:schemeClr>
                </a:solidFill>
              </a:rPr>
              <a:t>osobl</a:t>
            </a:r>
            <a:r>
              <a:rPr lang="en-US" sz="1500" dirty="0" err="1">
                <a:solidFill>
                  <a:schemeClr val="tx2">
                    <a:lumMod val="90000"/>
                    <a:lumOff val="10000"/>
                  </a:schemeClr>
                </a:solidFill>
              </a:rPr>
              <a:t>ja</a:t>
            </a:r>
            <a:endParaRPr lang="en-US" sz="1500" dirty="0">
              <a:solidFill>
                <a:schemeClr val="tx2">
                  <a:lumMod val="90000"/>
                  <a:lumOff val="10000"/>
                </a:schemeClr>
              </a:solidFill>
            </a:endParaRPr>
          </a:p>
          <a:p>
            <a:pPr marL="357188" indent="-357188">
              <a:lnSpc>
                <a:spcPct val="100000"/>
              </a:lnSpc>
              <a:spcBef>
                <a:spcPts val="600"/>
              </a:spcBef>
              <a:buNone/>
            </a:pPr>
            <a:r>
              <a:rPr lang="hr-HR" sz="1500" dirty="0">
                <a:solidFill>
                  <a:schemeClr val="tx2">
                    <a:lumMod val="90000"/>
                    <a:lumOff val="10000"/>
                  </a:schemeClr>
                </a:solidFill>
              </a:rPr>
              <a:t>         </a:t>
            </a:r>
            <a:r>
              <a:rPr lang="en-US" sz="1500" dirty="0" err="1">
                <a:solidFill>
                  <a:schemeClr val="tx2">
                    <a:lumMod val="90000"/>
                    <a:lumOff val="10000"/>
                  </a:schemeClr>
                </a:solidFill>
              </a:rPr>
              <a:t>Odnose</a:t>
            </a:r>
            <a:r>
              <a:rPr lang="en-US" sz="1500" dirty="0">
                <a:solidFill>
                  <a:schemeClr val="tx2">
                    <a:lumMod val="90000"/>
                    <a:lumOff val="10000"/>
                  </a:schemeClr>
                </a:solidFill>
              </a:rPr>
              <a:t> se </a:t>
            </a:r>
            <a:r>
              <a:rPr lang="en-US" sz="1500" dirty="0" err="1">
                <a:solidFill>
                  <a:schemeClr val="tx2">
                    <a:lumMod val="90000"/>
                    <a:lumOff val="10000"/>
                  </a:schemeClr>
                </a:solidFill>
              </a:rPr>
              <a:t>na</a:t>
            </a:r>
            <a:r>
              <a:rPr lang="en-US" sz="1500" dirty="0">
                <a:solidFill>
                  <a:schemeClr val="tx2">
                    <a:lumMod val="90000"/>
                    <a:lumOff val="10000"/>
                  </a:schemeClr>
                </a:solidFill>
              </a:rPr>
              <a:t> </a:t>
            </a:r>
            <a:r>
              <a:rPr lang="en-US" sz="1500" dirty="0" err="1">
                <a:solidFill>
                  <a:schemeClr val="tx2">
                    <a:lumMod val="90000"/>
                    <a:lumOff val="10000"/>
                  </a:schemeClr>
                </a:solidFill>
              </a:rPr>
              <a:t>troškove</a:t>
            </a:r>
            <a:r>
              <a:rPr lang="en-US" sz="1500" dirty="0">
                <a:solidFill>
                  <a:schemeClr val="tx2">
                    <a:lumMod val="90000"/>
                    <a:lumOff val="10000"/>
                  </a:schemeClr>
                </a:solidFill>
              </a:rPr>
              <a:t> </a:t>
            </a:r>
            <a:r>
              <a:rPr lang="en-US" sz="1500" dirty="0" err="1">
                <a:solidFill>
                  <a:schemeClr val="tx2">
                    <a:lumMod val="90000"/>
                    <a:lumOff val="10000"/>
                  </a:schemeClr>
                </a:solidFill>
              </a:rPr>
              <a:t>uredskog</a:t>
            </a:r>
            <a:r>
              <a:rPr lang="en-US" sz="1500" dirty="0">
                <a:solidFill>
                  <a:schemeClr val="tx2">
                    <a:lumMod val="90000"/>
                    <a:lumOff val="10000"/>
                  </a:schemeClr>
                </a:solidFill>
              </a:rPr>
              <a:t> </a:t>
            </a:r>
            <a:r>
              <a:rPr lang="en-US" sz="1500" dirty="0" err="1">
                <a:solidFill>
                  <a:schemeClr val="tx2">
                    <a:lumMod val="90000"/>
                    <a:lumOff val="10000"/>
                  </a:schemeClr>
                </a:solidFill>
              </a:rPr>
              <a:t>prostora</a:t>
            </a:r>
            <a:r>
              <a:rPr lang="en-US" sz="1500" dirty="0">
                <a:solidFill>
                  <a:schemeClr val="tx2">
                    <a:lumMod val="90000"/>
                    <a:lumOff val="10000"/>
                  </a:schemeClr>
                </a:solidFill>
              </a:rPr>
              <a:t> (</a:t>
            </a:r>
            <a:r>
              <a:rPr lang="en-US" sz="1500" dirty="0" err="1">
                <a:solidFill>
                  <a:schemeClr val="tx2">
                    <a:lumMod val="90000"/>
                    <a:lumOff val="10000"/>
                  </a:schemeClr>
                </a:solidFill>
              </a:rPr>
              <a:t>najam</a:t>
            </a:r>
            <a:r>
              <a:rPr lang="en-US" sz="1500" dirty="0">
                <a:solidFill>
                  <a:schemeClr val="tx2">
                    <a:lumMod val="90000"/>
                    <a:lumOff val="10000"/>
                  </a:schemeClr>
                </a:solidFill>
              </a:rPr>
              <a:t> </a:t>
            </a:r>
            <a:r>
              <a:rPr lang="en-US" sz="1500" dirty="0" err="1">
                <a:solidFill>
                  <a:schemeClr val="tx2">
                    <a:lumMod val="90000"/>
                    <a:lumOff val="10000"/>
                  </a:schemeClr>
                </a:solidFill>
              </a:rPr>
              <a:t>prostora</a:t>
            </a:r>
            <a:r>
              <a:rPr lang="en-US" sz="1500" dirty="0">
                <a:solidFill>
                  <a:schemeClr val="tx2">
                    <a:lumMod val="90000"/>
                    <a:lumOff val="10000"/>
                  </a:schemeClr>
                </a:solidFill>
              </a:rPr>
              <a:t>, </a:t>
            </a:r>
            <a:r>
              <a:rPr lang="en-US" sz="1500" dirty="0" err="1">
                <a:solidFill>
                  <a:schemeClr val="tx2">
                    <a:lumMod val="90000"/>
                    <a:lumOff val="10000"/>
                  </a:schemeClr>
                </a:solidFill>
              </a:rPr>
              <a:t>režijski</a:t>
            </a:r>
            <a:r>
              <a:rPr lang="en-US" sz="1500" dirty="0">
                <a:solidFill>
                  <a:schemeClr val="tx2">
                    <a:lumMod val="90000"/>
                    <a:lumOff val="10000"/>
                  </a:schemeClr>
                </a:solidFill>
              </a:rPr>
              <a:t> </a:t>
            </a:r>
            <a:r>
              <a:rPr lang="en-US" sz="1500" dirty="0" err="1">
                <a:solidFill>
                  <a:schemeClr val="tx2">
                    <a:lumMod val="90000"/>
                    <a:lumOff val="10000"/>
                  </a:schemeClr>
                </a:solidFill>
              </a:rPr>
              <a:t>troškovi</a:t>
            </a:r>
            <a:r>
              <a:rPr lang="en-US" sz="1500" dirty="0">
                <a:solidFill>
                  <a:schemeClr val="tx2">
                    <a:lumMod val="90000"/>
                    <a:lumOff val="10000"/>
                  </a:schemeClr>
                </a:solidFill>
              </a:rPr>
              <a:t>: </a:t>
            </a:r>
            <a:r>
              <a:rPr lang="en-US" sz="1500" dirty="0" err="1">
                <a:solidFill>
                  <a:schemeClr val="tx2">
                    <a:lumMod val="90000"/>
                    <a:lumOff val="10000"/>
                  </a:schemeClr>
                </a:solidFill>
              </a:rPr>
              <a:t>grijanje</a:t>
            </a:r>
            <a:r>
              <a:rPr lang="en-US" sz="1500" dirty="0">
                <a:solidFill>
                  <a:schemeClr val="tx2">
                    <a:lumMod val="90000"/>
                    <a:lumOff val="10000"/>
                  </a:schemeClr>
                </a:solidFill>
              </a:rPr>
              <a:t>/</a:t>
            </a:r>
            <a:r>
              <a:rPr lang="en-US" sz="1500" dirty="0" err="1">
                <a:solidFill>
                  <a:schemeClr val="tx2">
                    <a:lumMod val="90000"/>
                    <a:lumOff val="10000"/>
                  </a:schemeClr>
                </a:solidFill>
              </a:rPr>
              <a:t>hlađenje</a:t>
            </a:r>
            <a:r>
              <a:rPr lang="en-US" sz="1500" dirty="0">
                <a:solidFill>
                  <a:schemeClr val="tx2">
                    <a:lumMod val="90000"/>
                    <a:lumOff val="10000"/>
                  </a:schemeClr>
                </a:solidFill>
              </a:rPr>
              <a:t>, </a:t>
            </a:r>
            <a:r>
              <a:rPr lang="en-US" sz="1500" dirty="0" err="1">
                <a:solidFill>
                  <a:schemeClr val="tx2">
                    <a:lumMod val="90000"/>
                    <a:lumOff val="10000"/>
                  </a:schemeClr>
                </a:solidFill>
              </a:rPr>
              <a:t>struja</a:t>
            </a:r>
            <a:r>
              <a:rPr lang="en-US" sz="1500" dirty="0">
                <a:solidFill>
                  <a:schemeClr val="tx2">
                    <a:lumMod val="90000"/>
                    <a:lumOff val="10000"/>
                  </a:schemeClr>
                </a:solidFill>
              </a:rPr>
              <a:t>, </a:t>
            </a:r>
            <a:r>
              <a:rPr lang="en-US" sz="1500" dirty="0" err="1">
                <a:solidFill>
                  <a:schemeClr val="tx2">
                    <a:lumMod val="90000"/>
                    <a:lumOff val="10000"/>
                  </a:schemeClr>
                </a:solidFill>
              </a:rPr>
              <a:t>voda</a:t>
            </a:r>
            <a:r>
              <a:rPr lang="en-US" sz="1500" dirty="0">
                <a:solidFill>
                  <a:schemeClr val="tx2">
                    <a:lumMod val="90000"/>
                    <a:lumOff val="10000"/>
                  </a:schemeClr>
                </a:solidFill>
              </a:rPr>
              <a:t>, </a:t>
            </a:r>
            <a:r>
              <a:rPr lang="en-US" sz="1500" dirty="0" err="1">
                <a:solidFill>
                  <a:schemeClr val="tx2">
                    <a:lumMod val="90000"/>
                    <a:lumOff val="10000"/>
                  </a:schemeClr>
                </a:solidFill>
              </a:rPr>
              <a:t>čišćenje</a:t>
            </a:r>
            <a:r>
              <a:rPr lang="en-US" sz="1500" dirty="0">
                <a:solidFill>
                  <a:schemeClr val="tx2">
                    <a:lumMod val="90000"/>
                    <a:lumOff val="10000"/>
                  </a:schemeClr>
                </a:solidFill>
              </a:rPr>
              <a:t>, </a:t>
            </a:r>
            <a:r>
              <a:rPr lang="en-US" sz="1500" dirty="0" err="1">
                <a:solidFill>
                  <a:schemeClr val="tx2">
                    <a:lumMod val="90000"/>
                    <a:lumOff val="10000"/>
                  </a:schemeClr>
                </a:solidFill>
              </a:rPr>
              <a:t>odvoz</a:t>
            </a:r>
            <a:r>
              <a:rPr lang="en-US" sz="1500" dirty="0">
                <a:solidFill>
                  <a:schemeClr val="tx2">
                    <a:lumMod val="90000"/>
                    <a:lumOff val="10000"/>
                  </a:schemeClr>
                </a:solidFill>
              </a:rPr>
              <a:t> </a:t>
            </a:r>
            <a:r>
              <a:rPr lang="en-US" sz="1500" dirty="0" err="1">
                <a:solidFill>
                  <a:schemeClr val="tx2">
                    <a:lumMod val="90000"/>
                    <a:lumOff val="10000"/>
                  </a:schemeClr>
                </a:solidFill>
              </a:rPr>
              <a:t>otpada</a:t>
            </a:r>
            <a:r>
              <a:rPr lang="en-US" sz="1500" dirty="0">
                <a:solidFill>
                  <a:schemeClr val="tx2">
                    <a:lumMod val="90000"/>
                    <a:lumOff val="10000"/>
                  </a:schemeClr>
                </a:solidFill>
              </a:rPr>
              <a:t>, </a:t>
            </a:r>
            <a:r>
              <a:rPr lang="hr-HR" sz="1500" dirty="0">
                <a:solidFill>
                  <a:schemeClr val="tx2">
                    <a:lumMod val="90000"/>
                    <a:lumOff val="10000"/>
                  </a:schemeClr>
                </a:solidFill>
              </a:rPr>
              <a:t>           </a:t>
            </a:r>
            <a:r>
              <a:rPr lang="en-US" sz="1500" dirty="0" err="1">
                <a:solidFill>
                  <a:schemeClr val="tx2">
                    <a:lumMod val="90000"/>
                    <a:lumOff val="10000"/>
                  </a:schemeClr>
                </a:solidFill>
              </a:rPr>
              <a:t>telekomunikacije</a:t>
            </a:r>
            <a:r>
              <a:rPr lang="en-US" sz="1500" dirty="0">
                <a:solidFill>
                  <a:schemeClr val="tx2">
                    <a:lumMod val="90000"/>
                    <a:lumOff val="10000"/>
                  </a:schemeClr>
                </a:solidFill>
              </a:rPr>
              <a:t>, i sl. </a:t>
            </a:r>
            <a:r>
              <a:rPr lang="en-US" sz="1500" dirty="0" err="1">
                <a:solidFill>
                  <a:schemeClr val="tx2">
                    <a:lumMod val="90000"/>
                    <a:lumOff val="10000"/>
                  </a:schemeClr>
                </a:solidFill>
              </a:rPr>
              <a:t>te</a:t>
            </a:r>
            <a:r>
              <a:rPr lang="en-US" sz="1500" dirty="0">
                <a:solidFill>
                  <a:schemeClr val="tx2">
                    <a:lumMod val="90000"/>
                    <a:lumOff val="10000"/>
                  </a:schemeClr>
                </a:solidFill>
              </a:rPr>
              <a:t> </a:t>
            </a:r>
            <a:r>
              <a:rPr lang="en-US" sz="1500" dirty="0" err="1">
                <a:solidFill>
                  <a:schemeClr val="tx2">
                    <a:lumMod val="90000"/>
                    <a:lumOff val="10000"/>
                  </a:schemeClr>
                </a:solidFill>
              </a:rPr>
              <a:t>troškove</a:t>
            </a:r>
            <a:r>
              <a:rPr lang="en-US" sz="1500" dirty="0">
                <a:solidFill>
                  <a:schemeClr val="tx2">
                    <a:lumMod val="90000"/>
                    <a:lumOff val="10000"/>
                  </a:schemeClr>
                </a:solidFill>
              </a:rPr>
              <a:t> </a:t>
            </a:r>
            <a:r>
              <a:rPr lang="en-US" sz="1500" dirty="0" err="1">
                <a:solidFill>
                  <a:schemeClr val="tx2">
                    <a:lumMod val="90000"/>
                    <a:lumOff val="10000"/>
                  </a:schemeClr>
                </a:solidFill>
              </a:rPr>
              <a:t>održavanja</a:t>
            </a:r>
            <a:r>
              <a:rPr lang="en-US" sz="1500" dirty="0">
                <a:solidFill>
                  <a:schemeClr val="tx2">
                    <a:lumMod val="90000"/>
                    <a:lumOff val="10000"/>
                  </a:schemeClr>
                </a:solidFill>
              </a:rPr>
              <a:t> </a:t>
            </a:r>
            <a:r>
              <a:rPr lang="en-US" sz="1500" dirty="0" err="1">
                <a:solidFill>
                  <a:schemeClr val="tx2">
                    <a:lumMod val="90000"/>
                    <a:lumOff val="10000"/>
                  </a:schemeClr>
                </a:solidFill>
              </a:rPr>
              <a:t>uredskih</a:t>
            </a:r>
            <a:r>
              <a:rPr lang="en-US" sz="1500" dirty="0">
                <a:solidFill>
                  <a:schemeClr val="tx2">
                    <a:lumMod val="90000"/>
                    <a:lumOff val="10000"/>
                  </a:schemeClr>
                </a:solidFill>
              </a:rPr>
              <a:t> </a:t>
            </a:r>
            <a:r>
              <a:rPr lang="en-US" sz="1500" dirty="0" err="1">
                <a:solidFill>
                  <a:schemeClr val="tx2">
                    <a:lumMod val="90000"/>
                    <a:lumOff val="10000"/>
                  </a:schemeClr>
                </a:solidFill>
              </a:rPr>
              <a:t>prostora</a:t>
            </a:r>
            <a:r>
              <a:rPr lang="en-US" sz="1500" dirty="0">
                <a:solidFill>
                  <a:schemeClr val="tx2">
                    <a:lumMod val="90000"/>
                    <a:lumOff val="10000"/>
                  </a:schemeClr>
                </a:solidFill>
              </a:rPr>
              <a:t> za </a:t>
            </a:r>
            <a:r>
              <a:rPr lang="en-US" sz="1500" dirty="0" err="1">
                <a:solidFill>
                  <a:schemeClr val="tx2">
                    <a:lumMod val="90000"/>
                    <a:lumOff val="10000"/>
                  </a:schemeClr>
                </a:solidFill>
              </a:rPr>
              <a:t>potrebe</a:t>
            </a:r>
            <a:r>
              <a:rPr lang="en-US" sz="1500" dirty="0">
                <a:solidFill>
                  <a:schemeClr val="tx2">
                    <a:lumMod val="90000"/>
                    <a:lumOff val="10000"/>
                  </a:schemeClr>
                </a:solidFill>
              </a:rPr>
              <a:t> </a:t>
            </a:r>
            <a:r>
              <a:rPr lang="en-US" sz="1500" dirty="0" err="1">
                <a:solidFill>
                  <a:schemeClr val="tx2">
                    <a:lumMod val="90000"/>
                    <a:lumOff val="10000"/>
                  </a:schemeClr>
                </a:solidFill>
              </a:rPr>
              <a:t>provedbe</a:t>
            </a:r>
            <a:r>
              <a:rPr lang="en-US" sz="1500" dirty="0">
                <a:solidFill>
                  <a:schemeClr val="tx2">
                    <a:lumMod val="90000"/>
                    <a:lumOff val="10000"/>
                  </a:schemeClr>
                </a:solidFill>
              </a:rPr>
              <a:t> </a:t>
            </a:r>
            <a:r>
              <a:rPr lang="en-US" sz="1500" dirty="0" err="1">
                <a:solidFill>
                  <a:schemeClr val="tx2">
                    <a:lumMod val="90000"/>
                    <a:lumOff val="10000"/>
                  </a:schemeClr>
                </a:solidFill>
              </a:rPr>
              <a:t>Projekta</a:t>
            </a:r>
            <a:r>
              <a:rPr lang="en-US" sz="1500" dirty="0">
                <a:solidFill>
                  <a:schemeClr val="tx2">
                    <a:lumMod val="90000"/>
                    <a:lumOff val="10000"/>
                  </a:schemeClr>
                </a:solidFill>
              </a:rPr>
              <a:t>).</a:t>
            </a:r>
          </a:p>
          <a:p>
            <a:pPr marL="342900" indent="-342900">
              <a:lnSpc>
                <a:spcPct val="100000"/>
              </a:lnSpc>
              <a:spcBef>
                <a:spcPts val="600"/>
              </a:spcBef>
              <a:buFont typeface="+mj-lt"/>
              <a:buAutoNum type="arabicPeriod" startAt="7"/>
            </a:pPr>
            <a:r>
              <a:rPr lang="hr-HR" sz="1500" b="1" dirty="0">
                <a:solidFill>
                  <a:schemeClr val="tx2">
                    <a:lumMod val="90000"/>
                    <a:lumOff val="10000"/>
                  </a:schemeClr>
                </a:solidFill>
              </a:rPr>
              <a:t>Troškovi izrade studije izvedivosti </a:t>
            </a:r>
            <a:endParaRPr lang="en-US" sz="1500" b="1" dirty="0">
              <a:solidFill>
                <a:schemeClr val="tx2">
                  <a:lumMod val="90000"/>
                  <a:lumOff val="10000"/>
                </a:schemeClr>
              </a:solidFill>
            </a:endParaRPr>
          </a:p>
          <a:p>
            <a:pPr marL="342900" indent="-342900">
              <a:lnSpc>
                <a:spcPct val="100000"/>
              </a:lnSpc>
              <a:spcBef>
                <a:spcPts val="600"/>
              </a:spcBef>
              <a:buFont typeface="+mj-lt"/>
              <a:buAutoNum type="arabicPeriod" startAt="7"/>
            </a:pPr>
            <a:r>
              <a:rPr lang="hr-HR" sz="1500" b="1" dirty="0">
                <a:solidFill>
                  <a:schemeClr val="tx2">
                    <a:lumMod val="90000"/>
                    <a:lumOff val="10000"/>
                  </a:schemeClr>
                </a:solidFill>
              </a:rPr>
              <a:t>Troškovi za partnera koji nema sjedište, odnosno poslovnu jedinicu ili podružnicu u RH</a:t>
            </a:r>
            <a:r>
              <a:rPr lang="hr-HR" sz="1500" dirty="0">
                <a:solidFill>
                  <a:schemeClr val="tx2">
                    <a:lumMod val="90000"/>
                    <a:lumOff val="10000"/>
                  </a:schemeClr>
                </a:solidFill>
              </a:rPr>
              <a:t>, a sudjeluje u projektu sa najviše do 15 % prihvatljivih troškova projekta</a:t>
            </a:r>
            <a:endParaRPr lang="en-US" sz="1500" dirty="0">
              <a:solidFill>
                <a:schemeClr val="tx2">
                  <a:lumMod val="90000"/>
                  <a:lumOff val="10000"/>
                </a:schemeClr>
              </a:solidFill>
            </a:endParaRPr>
          </a:p>
          <a:p>
            <a:pPr marL="342900" indent="-342900">
              <a:lnSpc>
                <a:spcPct val="100000"/>
              </a:lnSpc>
              <a:spcBef>
                <a:spcPts val="600"/>
              </a:spcBef>
              <a:buFont typeface="+mj-lt"/>
              <a:buAutoNum type="arabicPeriod" startAt="7"/>
            </a:pPr>
            <a:r>
              <a:rPr lang="hr-HR" sz="1500" b="1" dirty="0">
                <a:solidFill>
                  <a:schemeClr val="tx2">
                    <a:lumMod val="90000"/>
                    <a:lumOff val="10000"/>
                  </a:schemeClr>
                </a:solidFill>
              </a:rPr>
              <a:t>PDV na prihvatljive troškove za koje Korisnik / partner ne može osigurati njegov povrat</a:t>
            </a:r>
          </a:p>
          <a:p>
            <a:pPr marL="0" indent="0">
              <a:lnSpc>
                <a:spcPct val="100000"/>
              </a:lnSpc>
              <a:spcBef>
                <a:spcPts val="600"/>
              </a:spcBef>
              <a:buNone/>
            </a:pPr>
            <a:endParaRPr lang="en-US" sz="1400" dirty="0">
              <a:solidFill>
                <a:schemeClr val="tx2">
                  <a:lumMod val="90000"/>
                  <a:lumOff val="10000"/>
                </a:schemeClr>
              </a:solidFill>
            </a:endParaRPr>
          </a:p>
          <a:p>
            <a:pPr marL="0" indent="0">
              <a:lnSpc>
                <a:spcPct val="100000"/>
              </a:lnSpc>
              <a:spcBef>
                <a:spcPts val="600"/>
              </a:spcBef>
              <a:buNone/>
            </a:pPr>
            <a:endParaRPr lang="en-US" sz="1400" dirty="0">
              <a:solidFill>
                <a:schemeClr val="tx2">
                  <a:lumMod val="90000"/>
                  <a:lumOff val="10000"/>
                </a:schemeClr>
              </a:solidFill>
            </a:endParaRPr>
          </a:p>
          <a:p>
            <a:pPr marL="0" indent="0">
              <a:lnSpc>
                <a:spcPct val="100000"/>
              </a:lnSpc>
              <a:spcBef>
                <a:spcPts val="600"/>
              </a:spcBef>
              <a:buNone/>
            </a:pPr>
            <a:endParaRPr lang="hr-HR" sz="1400" dirty="0">
              <a:solidFill>
                <a:schemeClr val="tx2">
                  <a:lumMod val="90000"/>
                  <a:lumOff val="10000"/>
                </a:schemeClr>
              </a:solidFill>
            </a:endParaRPr>
          </a:p>
          <a:p>
            <a:pPr marL="0" indent="0" algn="just">
              <a:lnSpc>
                <a:spcPct val="100000"/>
              </a:lnSpc>
              <a:spcBef>
                <a:spcPts val="600"/>
              </a:spcBef>
              <a:buNone/>
            </a:pPr>
            <a:endParaRPr lang="en-US" sz="1400" u="sng" dirty="0">
              <a:solidFill>
                <a:schemeClr val="tx2">
                  <a:lumMod val="90000"/>
                  <a:lumOff val="10000"/>
                </a:schemeClr>
              </a:solidFill>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053948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2DBEC7-5444-B87A-4D1E-0843708DC3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D95D2-57D7-7DC0-6568-4D6CD5C75CC8}"/>
              </a:ext>
            </a:extLst>
          </p:cNvPr>
          <p:cNvSpPr>
            <a:spLocks noGrp="1"/>
          </p:cNvSpPr>
          <p:nvPr>
            <p:ph type="title"/>
          </p:nvPr>
        </p:nvSpPr>
        <p:spPr>
          <a:xfrm>
            <a:off x="225307" y="120072"/>
            <a:ext cx="11671129" cy="618837"/>
          </a:xfrm>
        </p:spPr>
        <p:style>
          <a:lnRef idx="1">
            <a:schemeClr val="accent3"/>
          </a:lnRef>
          <a:fillRef idx="2">
            <a:schemeClr val="accent3"/>
          </a:fillRef>
          <a:effectRef idx="1">
            <a:schemeClr val="accent3"/>
          </a:effectRef>
          <a:fontRef idx="minor">
            <a:schemeClr val="dk1"/>
          </a:fontRef>
        </p:style>
        <p:txBody>
          <a:bodyPr>
            <a:normAutofit/>
          </a:bodyPr>
          <a:lstStyle/>
          <a:p>
            <a:r>
              <a:rPr lang="en-GB" sz="3200" dirty="0" err="1">
                <a:solidFill>
                  <a:srgbClr val="002060"/>
                </a:solidFill>
                <a:effectLst/>
                <a:latin typeface="+mn-lt"/>
                <a:ea typeface="Yu Mincho" panose="02020400000000000000" pitchFamily="18" charset="-128"/>
                <a:cs typeface="Arial" panose="020B0604020202020204" pitchFamily="34" charset="0"/>
              </a:rPr>
              <a:t>Prihvatljive</a:t>
            </a:r>
            <a:r>
              <a:rPr lang="en-GB" sz="3200" dirty="0">
                <a:solidFill>
                  <a:srgbClr val="002060"/>
                </a:solidFill>
                <a:effectLst/>
                <a:latin typeface="+mn-lt"/>
                <a:ea typeface="Yu Mincho" panose="02020400000000000000" pitchFamily="18" charset="-128"/>
                <a:cs typeface="Arial" panose="020B0604020202020204" pitchFamily="34" charset="0"/>
              </a:rPr>
              <a:t> </a:t>
            </a:r>
            <a:r>
              <a:rPr lang="en-GB" sz="3200" dirty="0" err="1">
                <a:solidFill>
                  <a:srgbClr val="002060"/>
                </a:solidFill>
                <a:effectLst/>
                <a:latin typeface="+mn-lt"/>
                <a:ea typeface="Yu Mincho" panose="02020400000000000000" pitchFamily="18" charset="-128"/>
                <a:cs typeface="Arial" panose="020B0604020202020204" pitchFamily="34" charset="0"/>
              </a:rPr>
              <a:t>kategorije</a:t>
            </a:r>
            <a:r>
              <a:rPr lang="en-GB" sz="3200" dirty="0">
                <a:solidFill>
                  <a:srgbClr val="002060"/>
                </a:solidFill>
                <a:effectLst/>
                <a:latin typeface="+mn-lt"/>
                <a:ea typeface="Yu Mincho" panose="02020400000000000000" pitchFamily="18" charset="-128"/>
                <a:cs typeface="Arial" panose="020B0604020202020204" pitchFamily="34" charset="0"/>
              </a:rPr>
              <a:t> </a:t>
            </a:r>
            <a:r>
              <a:rPr lang="en-GB" sz="3200" dirty="0" err="1">
                <a:solidFill>
                  <a:srgbClr val="002060"/>
                </a:solidFill>
                <a:effectLst/>
                <a:latin typeface="+mn-lt"/>
                <a:ea typeface="Yu Mincho" panose="02020400000000000000" pitchFamily="18" charset="-128"/>
                <a:cs typeface="Arial" panose="020B0604020202020204" pitchFamily="34" charset="0"/>
              </a:rPr>
              <a:t>troškova</a:t>
            </a:r>
            <a:r>
              <a:rPr lang="en-GB" sz="3200" dirty="0">
                <a:solidFill>
                  <a:srgbClr val="002060"/>
                </a:solidFill>
                <a:effectLst/>
                <a:latin typeface="+mn-lt"/>
                <a:ea typeface="Yu Mincho" panose="02020400000000000000" pitchFamily="18" charset="-128"/>
                <a:cs typeface="Arial" panose="020B0604020202020204" pitchFamily="34" charset="0"/>
              </a:rPr>
              <a:t> – OPCIJA 1</a:t>
            </a:r>
            <a:endParaRPr lang="en-US" sz="3200" dirty="0">
              <a:solidFill>
                <a:srgbClr val="002060"/>
              </a:solidFill>
              <a:latin typeface="+mn-lt"/>
            </a:endParaRPr>
          </a:p>
        </p:txBody>
      </p:sp>
      <p:sp>
        <p:nvSpPr>
          <p:cNvPr id="3" name="Content Placeholder 2">
            <a:extLst>
              <a:ext uri="{FF2B5EF4-FFF2-40B4-BE49-F238E27FC236}">
                <a16:creationId xmlns:a16="http://schemas.microsoft.com/office/drawing/2014/main" id="{D8CCAA8A-4B2E-ACFA-7376-C273365B673A}"/>
              </a:ext>
            </a:extLst>
          </p:cNvPr>
          <p:cNvSpPr>
            <a:spLocks noGrp="1"/>
          </p:cNvSpPr>
          <p:nvPr>
            <p:ph idx="1"/>
          </p:nvPr>
        </p:nvSpPr>
        <p:spPr>
          <a:xfrm>
            <a:off x="225307" y="868218"/>
            <a:ext cx="11741386" cy="5384800"/>
          </a:xfrm>
          <a:pattFill prst="pct5">
            <a:fgClr>
              <a:srgbClr val="66CCFF"/>
            </a:fgClr>
            <a:bgClr>
              <a:schemeClr val="bg1"/>
            </a:bgClr>
          </a:pattFill>
        </p:spPr>
        <p:txBody>
          <a:bodyPr>
            <a:noAutofit/>
          </a:bodyPr>
          <a:lstStyle/>
          <a:p>
            <a:pPr marL="0" indent="0">
              <a:buNone/>
            </a:pPr>
            <a:endParaRPr lang="en-US" sz="2000" i="1" u="sng" dirty="0">
              <a:solidFill>
                <a:schemeClr val="tx2">
                  <a:lumMod val="90000"/>
                  <a:lumOff val="10000"/>
                </a:schemeClr>
              </a:solidFill>
            </a:endParaRPr>
          </a:p>
          <a:p>
            <a:pPr marL="0" indent="0">
              <a:buNone/>
            </a:pPr>
            <a:r>
              <a:rPr lang="en-US" sz="2000" b="1" dirty="0" err="1">
                <a:solidFill>
                  <a:schemeClr val="tx2">
                    <a:lumMod val="90000"/>
                    <a:lumOff val="10000"/>
                  </a:schemeClr>
                </a:solidFill>
              </a:rPr>
              <a:t>Prihvatljive</a:t>
            </a:r>
            <a:r>
              <a:rPr lang="en-US" sz="2000" b="1" dirty="0">
                <a:solidFill>
                  <a:schemeClr val="tx2">
                    <a:lumMod val="90000"/>
                    <a:lumOff val="10000"/>
                  </a:schemeClr>
                </a:solidFill>
              </a:rPr>
              <a:t> </a:t>
            </a:r>
            <a:r>
              <a:rPr lang="en-US" sz="2000" b="1" dirty="0" err="1">
                <a:solidFill>
                  <a:schemeClr val="tx2">
                    <a:lumMod val="90000"/>
                    <a:lumOff val="10000"/>
                  </a:schemeClr>
                </a:solidFill>
              </a:rPr>
              <a:t>kategorije</a:t>
            </a:r>
            <a:r>
              <a:rPr lang="en-US" sz="2000" b="1" dirty="0">
                <a:solidFill>
                  <a:schemeClr val="tx2">
                    <a:lumMod val="90000"/>
                    <a:lumOff val="10000"/>
                  </a:schemeClr>
                </a:solidFill>
              </a:rPr>
              <a:t> </a:t>
            </a:r>
            <a:r>
              <a:rPr lang="en-US" sz="2000" b="1" dirty="0" err="1">
                <a:solidFill>
                  <a:schemeClr val="tx2">
                    <a:lumMod val="90000"/>
                    <a:lumOff val="10000"/>
                  </a:schemeClr>
                </a:solidFill>
              </a:rPr>
              <a:t>troškova</a:t>
            </a:r>
            <a:r>
              <a:rPr lang="en-US" sz="2000" b="1" dirty="0">
                <a:solidFill>
                  <a:schemeClr val="tx2">
                    <a:lumMod val="90000"/>
                    <a:lumOff val="10000"/>
                  </a:schemeClr>
                </a:solidFill>
              </a:rPr>
              <a:t> </a:t>
            </a:r>
            <a:r>
              <a:rPr lang="en-US" sz="2000" b="1" dirty="0" err="1">
                <a:solidFill>
                  <a:schemeClr val="tx2">
                    <a:lumMod val="90000"/>
                    <a:lumOff val="10000"/>
                  </a:schemeClr>
                </a:solidFill>
              </a:rPr>
              <a:t>samo</a:t>
            </a:r>
            <a:r>
              <a:rPr lang="en-US" sz="2000" b="1" dirty="0">
                <a:solidFill>
                  <a:schemeClr val="tx2">
                    <a:lumMod val="90000"/>
                    <a:lumOff val="10000"/>
                  </a:schemeClr>
                </a:solidFill>
              </a:rPr>
              <a:t> za </a:t>
            </a:r>
            <a:r>
              <a:rPr lang="en-US" sz="2000" b="1" dirty="0" err="1">
                <a:solidFill>
                  <a:schemeClr val="tx2">
                    <a:lumMod val="90000"/>
                    <a:lumOff val="10000"/>
                  </a:schemeClr>
                </a:solidFill>
              </a:rPr>
              <a:t>poduzetnike</a:t>
            </a:r>
            <a:endParaRPr lang="en-US" sz="2000" b="1" dirty="0">
              <a:solidFill>
                <a:schemeClr val="tx2">
                  <a:lumMod val="90000"/>
                  <a:lumOff val="10000"/>
                </a:schemeClr>
              </a:solidFill>
            </a:endParaRPr>
          </a:p>
          <a:p>
            <a:pPr marL="0" indent="0">
              <a:buNone/>
            </a:pPr>
            <a:endParaRPr lang="en-US" sz="2000" i="1" u="sng" dirty="0">
              <a:solidFill>
                <a:schemeClr val="tx2">
                  <a:lumMod val="90000"/>
                  <a:lumOff val="10000"/>
                </a:schemeClr>
              </a:solidFill>
            </a:endParaRPr>
          </a:p>
          <a:p>
            <a:pPr marL="0" indent="0">
              <a:buNone/>
            </a:pPr>
            <a:r>
              <a:rPr lang="hr-HR" sz="2000" i="1" u="sng" dirty="0">
                <a:solidFill>
                  <a:schemeClr val="tx2">
                    <a:lumMod val="90000"/>
                    <a:lumOff val="10000"/>
                  </a:schemeClr>
                </a:solidFill>
              </a:rPr>
              <a:t>Regionalne potpore za ulaganje temeljem članka 14. Uredbe o općem skupnom izuzeću</a:t>
            </a:r>
            <a:endParaRPr lang="en-US" sz="2000" i="1" u="sng" dirty="0">
              <a:solidFill>
                <a:schemeClr val="tx2">
                  <a:lumMod val="90000"/>
                  <a:lumOff val="10000"/>
                </a:schemeClr>
              </a:solidFill>
            </a:endParaRPr>
          </a:p>
          <a:p>
            <a:pPr marL="0" indent="0">
              <a:buNone/>
            </a:pPr>
            <a:r>
              <a:rPr lang="en-US" sz="2000" b="1" dirty="0" err="1">
                <a:solidFill>
                  <a:schemeClr val="tx2">
                    <a:lumMod val="90000"/>
                    <a:lumOff val="10000"/>
                  </a:schemeClr>
                </a:solidFill>
              </a:rPr>
              <a:t>Udio</a:t>
            </a:r>
            <a:r>
              <a:rPr lang="en-US" sz="2000" b="1" dirty="0">
                <a:solidFill>
                  <a:schemeClr val="tx2">
                    <a:lumMod val="90000"/>
                    <a:lumOff val="10000"/>
                  </a:schemeClr>
                </a:solidFill>
              </a:rPr>
              <a:t> </a:t>
            </a:r>
            <a:r>
              <a:rPr lang="en-US" sz="2000" b="1" dirty="0" err="1">
                <a:solidFill>
                  <a:schemeClr val="tx2">
                    <a:lumMod val="90000"/>
                    <a:lumOff val="10000"/>
                  </a:schemeClr>
                </a:solidFill>
              </a:rPr>
              <a:t>regionalne</a:t>
            </a:r>
            <a:r>
              <a:rPr lang="en-US" sz="2000" b="1" dirty="0">
                <a:solidFill>
                  <a:schemeClr val="tx2">
                    <a:lumMod val="90000"/>
                    <a:lumOff val="10000"/>
                  </a:schemeClr>
                </a:solidFill>
              </a:rPr>
              <a:t> </a:t>
            </a:r>
            <a:r>
              <a:rPr lang="en-US" sz="2000" b="1" dirty="0" err="1">
                <a:solidFill>
                  <a:schemeClr val="tx2">
                    <a:lumMod val="90000"/>
                    <a:lumOff val="10000"/>
                  </a:schemeClr>
                </a:solidFill>
              </a:rPr>
              <a:t>potpore</a:t>
            </a:r>
            <a:r>
              <a:rPr lang="en-US" sz="2000" b="1" dirty="0">
                <a:solidFill>
                  <a:schemeClr val="tx2">
                    <a:lumMod val="90000"/>
                    <a:lumOff val="10000"/>
                  </a:schemeClr>
                </a:solidFill>
              </a:rPr>
              <a:t> u </a:t>
            </a:r>
            <a:r>
              <a:rPr lang="en-US" sz="2000" b="1" dirty="0" err="1">
                <a:solidFill>
                  <a:schemeClr val="tx2">
                    <a:lumMod val="90000"/>
                    <a:lumOff val="10000"/>
                  </a:schemeClr>
                </a:solidFill>
              </a:rPr>
              <a:t>projektu</a:t>
            </a:r>
            <a:r>
              <a:rPr lang="en-US" sz="2000" b="1" dirty="0">
                <a:solidFill>
                  <a:schemeClr val="tx2">
                    <a:lumMod val="90000"/>
                    <a:lumOff val="10000"/>
                  </a:schemeClr>
                </a:solidFill>
              </a:rPr>
              <a:t> </a:t>
            </a:r>
            <a:r>
              <a:rPr lang="en-US" sz="2000" b="1" dirty="0" err="1">
                <a:solidFill>
                  <a:schemeClr val="tx2">
                    <a:lumMod val="90000"/>
                    <a:lumOff val="10000"/>
                  </a:schemeClr>
                </a:solidFill>
              </a:rPr>
              <a:t>može</a:t>
            </a:r>
            <a:r>
              <a:rPr lang="en-US" sz="2000" b="1" dirty="0">
                <a:solidFill>
                  <a:schemeClr val="tx2">
                    <a:lumMod val="90000"/>
                    <a:lumOff val="10000"/>
                  </a:schemeClr>
                </a:solidFill>
              </a:rPr>
              <a:t> </a:t>
            </a:r>
            <a:r>
              <a:rPr lang="en-US" sz="2000" b="1" dirty="0" err="1">
                <a:solidFill>
                  <a:schemeClr val="tx2">
                    <a:lumMod val="90000"/>
                    <a:lumOff val="10000"/>
                  </a:schemeClr>
                </a:solidFill>
              </a:rPr>
              <a:t>iznositi</a:t>
            </a:r>
            <a:r>
              <a:rPr lang="en-US" sz="2000" b="1" dirty="0">
                <a:solidFill>
                  <a:schemeClr val="tx2">
                    <a:lumMod val="90000"/>
                    <a:lumOff val="10000"/>
                  </a:schemeClr>
                </a:solidFill>
              </a:rPr>
              <a:t> </a:t>
            </a:r>
            <a:r>
              <a:rPr lang="en-US" sz="2000" b="1" err="1">
                <a:solidFill>
                  <a:schemeClr val="tx2">
                    <a:lumMod val="90000"/>
                    <a:lumOff val="10000"/>
                  </a:schemeClr>
                </a:solidFill>
              </a:rPr>
              <a:t>najviše</a:t>
            </a:r>
            <a:r>
              <a:rPr lang="en-US" sz="2000" b="1">
                <a:solidFill>
                  <a:schemeClr val="tx2">
                    <a:lumMod val="90000"/>
                    <a:lumOff val="10000"/>
                  </a:schemeClr>
                </a:solidFill>
              </a:rPr>
              <a:t> 30 % </a:t>
            </a:r>
            <a:r>
              <a:rPr lang="en-US" sz="2000" b="1" dirty="0" err="1">
                <a:solidFill>
                  <a:schemeClr val="tx2">
                    <a:lumMod val="90000"/>
                    <a:lumOff val="10000"/>
                  </a:schemeClr>
                </a:solidFill>
              </a:rPr>
              <a:t>ukupnih</a:t>
            </a:r>
            <a:r>
              <a:rPr lang="en-US" sz="2000" b="1" dirty="0">
                <a:solidFill>
                  <a:schemeClr val="tx2">
                    <a:lumMod val="90000"/>
                    <a:lumOff val="10000"/>
                  </a:schemeClr>
                </a:solidFill>
              </a:rPr>
              <a:t> </a:t>
            </a:r>
            <a:r>
              <a:rPr lang="en-US" sz="2000" b="1" dirty="0" err="1">
                <a:solidFill>
                  <a:schemeClr val="tx2">
                    <a:lumMod val="90000"/>
                    <a:lumOff val="10000"/>
                  </a:schemeClr>
                </a:solidFill>
              </a:rPr>
              <a:t>prihvatljivih</a:t>
            </a:r>
            <a:r>
              <a:rPr lang="en-US" sz="2000" b="1" dirty="0">
                <a:solidFill>
                  <a:schemeClr val="tx2">
                    <a:lumMod val="90000"/>
                    <a:lumOff val="10000"/>
                  </a:schemeClr>
                </a:solidFill>
              </a:rPr>
              <a:t> </a:t>
            </a:r>
            <a:r>
              <a:rPr lang="en-US" sz="2000" b="1" dirty="0" err="1">
                <a:solidFill>
                  <a:schemeClr val="tx2">
                    <a:lumMod val="90000"/>
                    <a:lumOff val="10000"/>
                  </a:schemeClr>
                </a:solidFill>
              </a:rPr>
              <a:t>troškova</a:t>
            </a:r>
            <a:r>
              <a:rPr lang="en-US" sz="2000" b="1" dirty="0">
                <a:solidFill>
                  <a:schemeClr val="tx2">
                    <a:lumMod val="90000"/>
                    <a:lumOff val="10000"/>
                  </a:schemeClr>
                </a:solidFill>
              </a:rPr>
              <a:t>.</a:t>
            </a:r>
            <a:endParaRPr lang="en-US" sz="2000" i="1" dirty="0">
              <a:solidFill>
                <a:schemeClr val="tx2">
                  <a:lumMod val="90000"/>
                  <a:lumOff val="10000"/>
                </a:schemeClr>
              </a:solidFill>
            </a:endParaRPr>
          </a:p>
          <a:p>
            <a:pPr marL="342900" indent="-342900">
              <a:buFont typeface="+mj-lt"/>
              <a:buAutoNum type="arabicPeriod"/>
            </a:pPr>
            <a:r>
              <a:rPr lang="hr-HR" sz="2000" dirty="0">
                <a:solidFill>
                  <a:schemeClr val="tx2">
                    <a:lumMod val="90000"/>
                    <a:lumOff val="10000"/>
                  </a:schemeClr>
                </a:solidFill>
              </a:rPr>
              <a:t>Troškovi ulaganja u materijalnu imovinu koja se koristi za aktivnosti Projekta (laboratoriji za istraživanje i razvoj, strojevi i oprema)</a:t>
            </a:r>
            <a:endParaRPr lang="en-US" sz="2000" dirty="0">
              <a:solidFill>
                <a:schemeClr val="tx2">
                  <a:lumMod val="90000"/>
                  <a:lumOff val="10000"/>
                </a:schemeClr>
              </a:solidFill>
            </a:endParaRPr>
          </a:p>
          <a:p>
            <a:pPr marL="342900" indent="-342900">
              <a:buFont typeface="+mj-lt"/>
              <a:buAutoNum type="arabicPeriod"/>
            </a:pPr>
            <a:r>
              <a:rPr lang="hr-HR" sz="2000" dirty="0">
                <a:solidFill>
                  <a:schemeClr val="tx2">
                    <a:lumMod val="90000"/>
                    <a:lumOff val="10000"/>
                  </a:schemeClr>
                </a:solidFill>
              </a:rPr>
              <a:t>Troškovi ulaganja u nematerijalnu imovinu</a:t>
            </a:r>
            <a:endParaRPr lang="en-US" sz="2000" dirty="0">
              <a:solidFill>
                <a:schemeClr val="tx2">
                  <a:lumMod val="90000"/>
                  <a:lumOff val="10000"/>
                </a:schemeClr>
              </a:solidFill>
            </a:endParaRPr>
          </a:p>
          <a:p>
            <a:pPr marL="0" indent="0">
              <a:buNone/>
            </a:pPr>
            <a:r>
              <a:rPr lang="en-US" sz="2000" dirty="0">
                <a:solidFill>
                  <a:schemeClr val="tx2">
                    <a:lumMod val="90000"/>
                    <a:lumOff val="10000"/>
                  </a:schemeClr>
                </a:solidFill>
              </a:rPr>
              <a:t>Za </a:t>
            </a:r>
            <a:r>
              <a:rPr lang="en-US" sz="2000" dirty="0" err="1">
                <a:solidFill>
                  <a:schemeClr val="tx2">
                    <a:lumMod val="90000"/>
                    <a:lumOff val="10000"/>
                  </a:schemeClr>
                </a:solidFill>
              </a:rPr>
              <a:t>velike</a:t>
            </a:r>
            <a:r>
              <a:rPr lang="en-US" sz="2000" dirty="0">
                <a:solidFill>
                  <a:schemeClr val="tx2">
                    <a:lumMod val="90000"/>
                    <a:lumOff val="10000"/>
                  </a:schemeClr>
                </a:solidFill>
              </a:rPr>
              <a:t> </a:t>
            </a:r>
            <a:r>
              <a:rPr lang="en-US" sz="2000" dirty="0" err="1">
                <a:solidFill>
                  <a:schemeClr val="tx2">
                    <a:lumMod val="90000"/>
                    <a:lumOff val="10000"/>
                  </a:schemeClr>
                </a:solidFill>
              </a:rPr>
              <a:t>poduzetnike</a:t>
            </a:r>
            <a:r>
              <a:rPr lang="en-US" sz="2000" dirty="0">
                <a:solidFill>
                  <a:schemeClr val="tx2">
                    <a:lumMod val="90000"/>
                    <a:lumOff val="10000"/>
                  </a:schemeClr>
                </a:solidFill>
              </a:rPr>
              <a:t> </a:t>
            </a:r>
            <a:r>
              <a:rPr lang="en-US" sz="2000" dirty="0" err="1">
                <a:solidFill>
                  <a:schemeClr val="tx2">
                    <a:lumMod val="90000"/>
                    <a:lumOff val="10000"/>
                  </a:schemeClr>
                </a:solidFill>
              </a:rPr>
              <a:t>troškovi</a:t>
            </a:r>
            <a:r>
              <a:rPr lang="en-US" sz="2000" dirty="0">
                <a:solidFill>
                  <a:schemeClr val="tx2">
                    <a:lumMod val="90000"/>
                    <a:lumOff val="10000"/>
                  </a:schemeClr>
                </a:solidFill>
              </a:rPr>
              <a:t> </a:t>
            </a:r>
            <a:r>
              <a:rPr lang="en-US" sz="2000" dirty="0" err="1">
                <a:solidFill>
                  <a:schemeClr val="tx2">
                    <a:lumMod val="90000"/>
                    <a:lumOff val="10000"/>
                  </a:schemeClr>
                </a:solidFill>
              </a:rPr>
              <a:t>nematerijalne</a:t>
            </a:r>
            <a:r>
              <a:rPr lang="en-US" sz="2000" dirty="0">
                <a:solidFill>
                  <a:schemeClr val="tx2">
                    <a:lumMod val="90000"/>
                    <a:lumOff val="10000"/>
                  </a:schemeClr>
                </a:solidFill>
              </a:rPr>
              <a:t> </a:t>
            </a:r>
            <a:r>
              <a:rPr lang="en-US" sz="2000" dirty="0" err="1">
                <a:solidFill>
                  <a:schemeClr val="tx2">
                    <a:lumMod val="90000"/>
                    <a:lumOff val="10000"/>
                  </a:schemeClr>
                </a:solidFill>
              </a:rPr>
              <a:t>imovine</a:t>
            </a:r>
            <a:r>
              <a:rPr lang="en-US" sz="2000" dirty="0">
                <a:solidFill>
                  <a:schemeClr val="tx2">
                    <a:lumMod val="90000"/>
                    <a:lumOff val="10000"/>
                  </a:schemeClr>
                </a:solidFill>
              </a:rPr>
              <a:t> </a:t>
            </a:r>
            <a:r>
              <a:rPr lang="en-US" sz="2000" dirty="0" err="1">
                <a:solidFill>
                  <a:schemeClr val="tx2">
                    <a:lumMod val="90000"/>
                    <a:lumOff val="10000"/>
                  </a:schemeClr>
                </a:solidFill>
              </a:rPr>
              <a:t>prihvatljivi</a:t>
            </a:r>
            <a:r>
              <a:rPr lang="en-US" sz="2000" dirty="0">
                <a:solidFill>
                  <a:schemeClr val="tx2">
                    <a:lumMod val="90000"/>
                    <a:lumOff val="10000"/>
                  </a:schemeClr>
                </a:solidFill>
              </a:rPr>
              <a:t> </a:t>
            </a:r>
            <a:r>
              <a:rPr lang="en-US" sz="2000" dirty="0" err="1">
                <a:solidFill>
                  <a:schemeClr val="tx2">
                    <a:lumMod val="90000"/>
                    <a:lumOff val="10000"/>
                  </a:schemeClr>
                </a:solidFill>
              </a:rPr>
              <a:t>su</a:t>
            </a:r>
            <a:r>
              <a:rPr lang="en-US" sz="2000" dirty="0">
                <a:solidFill>
                  <a:schemeClr val="tx2">
                    <a:lumMod val="90000"/>
                    <a:lumOff val="10000"/>
                  </a:schemeClr>
                </a:solidFill>
              </a:rPr>
              <a:t> </a:t>
            </a:r>
            <a:r>
              <a:rPr lang="en-US" sz="2000" dirty="0" err="1">
                <a:solidFill>
                  <a:schemeClr val="tx2">
                    <a:lumMod val="90000"/>
                    <a:lumOff val="10000"/>
                  </a:schemeClr>
                </a:solidFill>
              </a:rPr>
              <a:t>isključivo</a:t>
            </a:r>
            <a:r>
              <a:rPr lang="en-US" sz="2000" dirty="0">
                <a:solidFill>
                  <a:schemeClr val="tx2">
                    <a:lumMod val="90000"/>
                    <a:lumOff val="10000"/>
                  </a:schemeClr>
                </a:solidFill>
              </a:rPr>
              <a:t> do </a:t>
            </a:r>
            <a:r>
              <a:rPr lang="en-US" sz="2000" dirty="0" err="1">
                <a:solidFill>
                  <a:schemeClr val="tx2">
                    <a:lumMod val="90000"/>
                    <a:lumOff val="10000"/>
                  </a:schemeClr>
                </a:solidFill>
              </a:rPr>
              <a:t>granice</a:t>
            </a:r>
            <a:r>
              <a:rPr lang="en-US" sz="2000" dirty="0">
                <a:solidFill>
                  <a:schemeClr val="tx2">
                    <a:lumMod val="90000"/>
                    <a:lumOff val="10000"/>
                  </a:schemeClr>
                </a:solidFill>
              </a:rPr>
              <a:t> od 50% </a:t>
            </a:r>
            <a:r>
              <a:rPr lang="en-US" sz="2000" dirty="0" err="1">
                <a:solidFill>
                  <a:schemeClr val="tx2">
                    <a:lumMod val="90000"/>
                    <a:lumOff val="10000"/>
                  </a:schemeClr>
                </a:solidFill>
              </a:rPr>
              <a:t>ukupnih</a:t>
            </a:r>
            <a:r>
              <a:rPr lang="en-US" sz="2000" dirty="0">
                <a:solidFill>
                  <a:schemeClr val="tx2">
                    <a:lumMod val="90000"/>
                    <a:lumOff val="10000"/>
                  </a:schemeClr>
                </a:solidFill>
              </a:rPr>
              <a:t> </a:t>
            </a:r>
            <a:r>
              <a:rPr lang="en-US" sz="2000" dirty="0" err="1">
                <a:solidFill>
                  <a:schemeClr val="tx2">
                    <a:lumMod val="90000"/>
                    <a:lumOff val="10000"/>
                  </a:schemeClr>
                </a:solidFill>
              </a:rPr>
              <a:t>prihvatljivih</a:t>
            </a:r>
            <a:r>
              <a:rPr lang="en-US" sz="2000" dirty="0">
                <a:solidFill>
                  <a:schemeClr val="tx2">
                    <a:lumMod val="90000"/>
                    <a:lumOff val="10000"/>
                  </a:schemeClr>
                </a:solidFill>
              </a:rPr>
              <a:t> </a:t>
            </a:r>
            <a:r>
              <a:rPr lang="en-US" sz="2000" dirty="0" err="1">
                <a:solidFill>
                  <a:schemeClr val="tx2">
                    <a:lumMod val="90000"/>
                    <a:lumOff val="10000"/>
                  </a:schemeClr>
                </a:solidFill>
              </a:rPr>
              <a:t>troškova</a:t>
            </a:r>
            <a:r>
              <a:rPr lang="en-US" sz="2000" dirty="0">
                <a:solidFill>
                  <a:schemeClr val="tx2">
                    <a:lumMod val="90000"/>
                    <a:lumOff val="10000"/>
                  </a:schemeClr>
                </a:solidFill>
              </a:rPr>
              <a:t> za </a:t>
            </a:r>
            <a:r>
              <a:rPr lang="en-US" sz="2000" dirty="0" err="1">
                <a:solidFill>
                  <a:schemeClr val="tx2">
                    <a:lumMod val="90000"/>
                    <a:lumOff val="10000"/>
                  </a:schemeClr>
                </a:solidFill>
              </a:rPr>
              <a:t>početno</a:t>
            </a:r>
            <a:r>
              <a:rPr lang="en-US" sz="2000" dirty="0">
                <a:solidFill>
                  <a:schemeClr val="tx2">
                    <a:lumMod val="90000"/>
                    <a:lumOff val="10000"/>
                  </a:schemeClr>
                </a:solidFill>
              </a:rPr>
              <a:t> </a:t>
            </a:r>
            <a:r>
              <a:rPr lang="en-US" sz="2000" dirty="0" err="1">
                <a:solidFill>
                  <a:schemeClr val="tx2">
                    <a:lumMod val="90000"/>
                    <a:lumOff val="10000"/>
                  </a:schemeClr>
                </a:solidFill>
              </a:rPr>
              <a:t>ulaganje</a:t>
            </a:r>
            <a:r>
              <a:rPr lang="en-US" sz="2000" dirty="0">
                <a:solidFill>
                  <a:schemeClr val="tx2">
                    <a:lumMod val="90000"/>
                    <a:lumOff val="10000"/>
                  </a:schemeClr>
                </a:solidFill>
              </a:rPr>
              <a:t>. </a:t>
            </a:r>
            <a:endParaRPr lang="hr-HR" sz="2000" dirty="0">
              <a:solidFill>
                <a:schemeClr val="tx2">
                  <a:lumMod val="90000"/>
                  <a:lumOff val="10000"/>
                </a:schemeClr>
              </a:solidFill>
            </a:endParaRPr>
          </a:p>
          <a:p>
            <a:pPr marL="0" indent="0">
              <a:buNone/>
            </a:pPr>
            <a:r>
              <a:rPr lang="en-US" sz="2000" dirty="0">
                <a:solidFill>
                  <a:schemeClr val="tx2">
                    <a:lumMod val="90000"/>
                    <a:lumOff val="10000"/>
                  </a:schemeClr>
                </a:solidFill>
              </a:rPr>
              <a:t>Za MSP-</a:t>
            </a:r>
            <a:r>
              <a:rPr lang="en-US" sz="2000" dirty="0" err="1">
                <a:solidFill>
                  <a:schemeClr val="tx2">
                    <a:lumMod val="90000"/>
                    <a:lumOff val="10000"/>
                  </a:schemeClr>
                </a:solidFill>
              </a:rPr>
              <a:t>ove</a:t>
            </a:r>
            <a:r>
              <a:rPr lang="en-US" sz="2000" dirty="0">
                <a:solidFill>
                  <a:schemeClr val="tx2">
                    <a:lumMod val="90000"/>
                    <a:lumOff val="10000"/>
                  </a:schemeClr>
                </a:solidFill>
              </a:rPr>
              <a:t> je </a:t>
            </a:r>
            <a:r>
              <a:rPr lang="en-US" sz="2000" err="1">
                <a:solidFill>
                  <a:schemeClr val="tx2">
                    <a:lumMod val="90000"/>
                    <a:lumOff val="10000"/>
                  </a:schemeClr>
                </a:solidFill>
              </a:rPr>
              <a:t>prihvatljivo</a:t>
            </a:r>
            <a:r>
              <a:rPr lang="en-US" sz="2000">
                <a:solidFill>
                  <a:schemeClr val="tx2">
                    <a:lumMod val="90000"/>
                    <a:lumOff val="10000"/>
                  </a:schemeClr>
                </a:solidFill>
              </a:rPr>
              <a:t> 100 % </a:t>
            </a:r>
            <a:r>
              <a:rPr lang="en-US" sz="2000" dirty="0" err="1">
                <a:solidFill>
                  <a:schemeClr val="tx2">
                    <a:lumMod val="90000"/>
                    <a:lumOff val="10000"/>
                  </a:schemeClr>
                </a:solidFill>
              </a:rPr>
              <a:t>troškova</a:t>
            </a:r>
            <a:r>
              <a:rPr lang="en-US" sz="2000" dirty="0">
                <a:solidFill>
                  <a:schemeClr val="tx2">
                    <a:lumMod val="90000"/>
                    <a:lumOff val="10000"/>
                  </a:schemeClr>
                </a:solidFill>
              </a:rPr>
              <a:t> </a:t>
            </a:r>
            <a:r>
              <a:rPr lang="en-US" sz="2000" dirty="0" err="1">
                <a:solidFill>
                  <a:schemeClr val="tx2">
                    <a:lumMod val="90000"/>
                    <a:lumOff val="10000"/>
                  </a:schemeClr>
                </a:solidFill>
              </a:rPr>
              <a:t>nematerijalne</a:t>
            </a:r>
            <a:r>
              <a:rPr lang="en-US" sz="2000" dirty="0">
                <a:solidFill>
                  <a:schemeClr val="tx2">
                    <a:lumMod val="90000"/>
                    <a:lumOff val="10000"/>
                  </a:schemeClr>
                </a:solidFill>
              </a:rPr>
              <a:t> </a:t>
            </a:r>
            <a:r>
              <a:rPr lang="en-US" sz="2000" dirty="0" err="1">
                <a:solidFill>
                  <a:schemeClr val="tx2">
                    <a:lumMod val="90000"/>
                    <a:lumOff val="10000"/>
                  </a:schemeClr>
                </a:solidFill>
              </a:rPr>
              <a:t>imovine</a:t>
            </a:r>
            <a:r>
              <a:rPr lang="en-US" sz="2000" dirty="0">
                <a:solidFill>
                  <a:schemeClr val="tx2">
                    <a:lumMod val="90000"/>
                    <a:lumOff val="10000"/>
                  </a:schemeClr>
                </a:solidFill>
              </a:rPr>
              <a:t>.</a:t>
            </a:r>
          </a:p>
        </p:txBody>
      </p:sp>
    </p:spTree>
    <p:extLst>
      <p:ext uri="{BB962C8B-B14F-4D97-AF65-F5344CB8AC3E}">
        <p14:creationId xmlns:p14="http://schemas.microsoft.com/office/powerpoint/2010/main" val="3665915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5930E3-BF69-D0B0-FC59-B5490D7B0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1B1EA-EC1D-D071-F0DA-5DE2337290C3}"/>
              </a:ext>
            </a:extLst>
          </p:cNvPr>
          <p:cNvSpPr>
            <a:spLocks noGrp="1"/>
          </p:cNvSpPr>
          <p:nvPr>
            <p:ph type="title"/>
          </p:nvPr>
        </p:nvSpPr>
        <p:spPr>
          <a:xfrm>
            <a:off x="0" y="1"/>
            <a:ext cx="12192000" cy="92765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GB" sz="3200" dirty="0" err="1">
                <a:solidFill>
                  <a:srgbClr val="002060"/>
                </a:solidFill>
                <a:effectLst/>
                <a:latin typeface="+mn-lt"/>
                <a:ea typeface="Yu Mincho" panose="02020400000000000000" pitchFamily="18" charset="-128"/>
                <a:cs typeface="Arial" panose="020B0604020202020204" pitchFamily="34" charset="0"/>
              </a:rPr>
              <a:t>Prihvatljive</a:t>
            </a:r>
            <a:r>
              <a:rPr lang="en-GB" sz="3200" dirty="0">
                <a:solidFill>
                  <a:srgbClr val="002060"/>
                </a:solidFill>
                <a:effectLst/>
                <a:latin typeface="+mn-lt"/>
                <a:ea typeface="Yu Mincho" panose="02020400000000000000" pitchFamily="18" charset="-128"/>
                <a:cs typeface="Arial" panose="020B0604020202020204" pitchFamily="34" charset="0"/>
              </a:rPr>
              <a:t> </a:t>
            </a:r>
            <a:r>
              <a:rPr lang="en-GB" sz="3200" dirty="0" err="1">
                <a:solidFill>
                  <a:srgbClr val="002060"/>
                </a:solidFill>
                <a:effectLst/>
                <a:latin typeface="+mn-lt"/>
                <a:ea typeface="Yu Mincho" panose="02020400000000000000" pitchFamily="18" charset="-128"/>
                <a:cs typeface="Arial" panose="020B0604020202020204" pitchFamily="34" charset="0"/>
              </a:rPr>
              <a:t>kategorije</a:t>
            </a:r>
            <a:r>
              <a:rPr lang="en-GB" sz="3200" dirty="0">
                <a:solidFill>
                  <a:srgbClr val="002060"/>
                </a:solidFill>
                <a:effectLst/>
                <a:latin typeface="+mn-lt"/>
                <a:ea typeface="Yu Mincho" panose="02020400000000000000" pitchFamily="18" charset="-128"/>
                <a:cs typeface="Arial" panose="020B0604020202020204" pitchFamily="34" charset="0"/>
              </a:rPr>
              <a:t> </a:t>
            </a:r>
            <a:r>
              <a:rPr lang="en-GB" sz="3200" dirty="0" err="1">
                <a:solidFill>
                  <a:srgbClr val="002060"/>
                </a:solidFill>
                <a:effectLst/>
                <a:latin typeface="+mn-lt"/>
                <a:ea typeface="Yu Mincho" panose="02020400000000000000" pitchFamily="18" charset="-128"/>
                <a:cs typeface="Arial" panose="020B0604020202020204" pitchFamily="34" charset="0"/>
              </a:rPr>
              <a:t>troškova</a:t>
            </a:r>
            <a:r>
              <a:rPr lang="en-GB" sz="3200" dirty="0">
                <a:solidFill>
                  <a:srgbClr val="002060"/>
                </a:solidFill>
                <a:effectLst/>
                <a:latin typeface="+mn-lt"/>
                <a:ea typeface="Yu Mincho" panose="02020400000000000000" pitchFamily="18" charset="-128"/>
                <a:cs typeface="Arial" panose="020B0604020202020204" pitchFamily="34" charset="0"/>
              </a:rPr>
              <a:t> </a:t>
            </a:r>
            <a:r>
              <a:rPr lang="hr-HR" sz="3200" dirty="0">
                <a:solidFill>
                  <a:srgbClr val="002060"/>
                </a:solidFill>
                <a:effectLst/>
                <a:latin typeface="+mn-lt"/>
                <a:ea typeface="Yu Mincho" panose="02020400000000000000" pitchFamily="18" charset="-128"/>
                <a:cs typeface="Arial" panose="020B0604020202020204" pitchFamily="34" charset="0"/>
              </a:rPr>
              <a:t>- </a:t>
            </a:r>
            <a:r>
              <a:rPr lang="en-GB" sz="3200" dirty="0">
                <a:solidFill>
                  <a:srgbClr val="002060"/>
                </a:solidFill>
                <a:effectLst/>
                <a:latin typeface="+mn-lt"/>
                <a:ea typeface="Yu Mincho" panose="02020400000000000000" pitchFamily="18" charset="-128"/>
                <a:cs typeface="Arial" panose="020B0604020202020204" pitchFamily="34" charset="0"/>
              </a:rPr>
              <a:t>OPCIJA 2 – </a:t>
            </a:r>
            <a:r>
              <a:rPr lang="en-GB" sz="3200" dirty="0" err="1">
                <a:solidFill>
                  <a:srgbClr val="002060"/>
                </a:solidFill>
                <a:effectLst/>
                <a:latin typeface="+mn-lt"/>
                <a:ea typeface="Yu Mincho" panose="02020400000000000000" pitchFamily="18" charset="-128"/>
                <a:cs typeface="Arial" panose="020B0604020202020204" pitchFamily="34" charset="0"/>
              </a:rPr>
              <a:t>pojednostavljena</a:t>
            </a:r>
            <a:r>
              <a:rPr lang="en-GB" sz="3200" dirty="0">
                <a:solidFill>
                  <a:srgbClr val="002060"/>
                </a:solidFill>
                <a:effectLst/>
                <a:latin typeface="+mn-lt"/>
                <a:ea typeface="Yu Mincho" panose="02020400000000000000" pitchFamily="18" charset="-128"/>
                <a:cs typeface="Arial" panose="020B0604020202020204" pitchFamily="34" charset="0"/>
              </a:rPr>
              <a:t> </a:t>
            </a:r>
            <a:r>
              <a:rPr lang="en-GB" sz="3200" dirty="0" err="1">
                <a:solidFill>
                  <a:srgbClr val="002060"/>
                </a:solidFill>
                <a:effectLst/>
                <a:latin typeface="+mn-lt"/>
                <a:ea typeface="Yu Mincho" panose="02020400000000000000" pitchFamily="18" charset="-128"/>
                <a:cs typeface="Arial" panose="020B0604020202020204" pitchFamily="34" charset="0"/>
              </a:rPr>
              <a:t>metoda</a:t>
            </a:r>
            <a:r>
              <a:rPr lang="en-GB" sz="3200" dirty="0">
                <a:solidFill>
                  <a:srgbClr val="002060"/>
                </a:solidFill>
                <a:effectLst/>
                <a:latin typeface="+mn-lt"/>
                <a:ea typeface="Yu Mincho" panose="02020400000000000000" pitchFamily="18" charset="-128"/>
                <a:cs typeface="Arial" panose="020B0604020202020204" pitchFamily="34" charset="0"/>
              </a:rPr>
              <a:t> </a:t>
            </a:r>
            <a:r>
              <a:rPr lang="en-GB" sz="3200" dirty="0" err="1">
                <a:solidFill>
                  <a:srgbClr val="002060"/>
                </a:solidFill>
                <a:effectLst/>
                <a:latin typeface="+mn-lt"/>
                <a:ea typeface="Yu Mincho" panose="02020400000000000000" pitchFamily="18" charset="-128"/>
                <a:cs typeface="Arial" panose="020B0604020202020204" pitchFamily="34" charset="0"/>
              </a:rPr>
              <a:t>financiranja</a:t>
            </a:r>
            <a:endParaRPr lang="en-US" sz="3200" dirty="0">
              <a:solidFill>
                <a:srgbClr val="002060"/>
              </a:solidFill>
              <a:latin typeface="+mn-lt"/>
            </a:endParaRPr>
          </a:p>
        </p:txBody>
      </p:sp>
      <p:sp>
        <p:nvSpPr>
          <p:cNvPr id="3" name="Content Placeholder 2">
            <a:extLst>
              <a:ext uri="{FF2B5EF4-FFF2-40B4-BE49-F238E27FC236}">
                <a16:creationId xmlns:a16="http://schemas.microsoft.com/office/drawing/2014/main" id="{1F545C6B-5023-E847-BE33-55F0D5D21341}"/>
              </a:ext>
            </a:extLst>
          </p:cNvPr>
          <p:cNvSpPr>
            <a:spLocks noGrp="1"/>
          </p:cNvSpPr>
          <p:nvPr>
            <p:ph idx="1"/>
          </p:nvPr>
        </p:nvSpPr>
        <p:spPr>
          <a:xfrm>
            <a:off x="0" y="1573983"/>
            <a:ext cx="12192000" cy="5284015"/>
          </a:xfrm>
          <a:pattFill prst="pct5">
            <a:fgClr>
              <a:srgbClr val="66CCFF"/>
            </a:fgClr>
            <a:bgClr>
              <a:schemeClr val="bg1"/>
            </a:bgClr>
          </a:pattFill>
        </p:spPr>
        <p:txBody>
          <a:bodyPr>
            <a:noAutofit/>
          </a:bodyPr>
          <a:lstStyle/>
          <a:p>
            <a:pPr marL="457200" indent="-457200">
              <a:buFont typeface="+mj-lt"/>
              <a:buAutoNum type="arabicPeriod"/>
            </a:pPr>
            <a:r>
              <a:rPr lang="en-US" sz="1600" b="1" dirty="0" err="1">
                <a:solidFill>
                  <a:schemeClr val="tx2">
                    <a:lumMod val="90000"/>
                    <a:lumOff val="10000"/>
                  </a:schemeClr>
                </a:solidFill>
              </a:rPr>
              <a:t>Troškovi</a:t>
            </a:r>
            <a:r>
              <a:rPr lang="en-US" sz="1600" b="1" dirty="0">
                <a:solidFill>
                  <a:schemeClr val="tx2">
                    <a:lumMod val="90000"/>
                    <a:lumOff val="10000"/>
                  </a:schemeClr>
                </a:solidFill>
              </a:rPr>
              <a:t> </a:t>
            </a:r>
            <a:r>
              <a:rPr lang="en-US" sz="1600" b="1" dirty="0" err="1">
                <a:solidFill>
                  <a:schemeClr val="tx2">
                    <a:lumMod val="90000"/>
                    <a:lumOff val="10000"/>
                  </a:schemeClr>
                </a:solidFill>
              </a:rPr>
              <a:t>plaća</a:t>
            </a:r>
            <a:r>
              <a:rPr lang="en-US" sz="1600" b="1" dirty="0">
                <a:solidFill>
                  <a:schemeClr val="tx2">
                    <a:lumMod val="90000"/>
                    <a:lumOff val="10000"/>
                  </a:schemeClr>
                </a:solidFill>
              </a:rPr>
              <a:t> </a:t>
            </a:r>
            <a:r>
              <a:rPr lang="en-US" sz="1600" b="1" dirty="0" err="1">
                <a:solidFill>
                  <a:schemeClr val="tx2">
                    <a:lumMod val="90000"/>
                    <a:lumOff val="10000"/>
                  </a:schemeClr>
                </a:solidFill>
              </a:rPr>
              <a:t>osoblja</a:t>
            </a:r>
            <a:r>
              <a:rPr lang="en-US" sz="1600" b="1" dirty="0">
                <a:solidFill>
                  <a:schemeClr val="tx2">
                    <a:lumMod val="90000"/>
                    <a:lumOff val="10000"/>
                  </a:schemeClr>
                </a:solidFill>
              </a:rPr>
              <a:t> </a:t>
            </a:r>
            <a:r>
              <a:rPr lang="en-US" sz="1600" b="1" dirty="0" err="1">
                <a:solidFill>
                  <a:schemeClr val="tx2">
                    <a:lumMod val="90000"/>
                    <a:lumOff val="10000"/>
                  </a:schemeClr>
                </a:solidFill>
              </a:rPr>
              <a:t>zaposlenog</a:t>
            </a:r>
            <a:r>
              <a:rPr lang="en-US" sz="1600" b="1" dirty="0">
                <a:solidFill>
                  <a:schemeClr val="tx2">
                    <a:lumMod val="90000"/>
                    <a:lumOff val="10000"/>
                  </a:schemeClr>
                </a:solidFill>
              </a:rPr>
              <a:t> </a:t>
            </a:r>
            <a:r>
              <a:rPr lang="en-US" sz="1600" b="1" dirty="0" err="1">
                <a:solidFill>
                  <a:schemeClr val="tx2">
                    <a:lumMod val="90000"/>
                    <a:lumOff val="10000"/>
                  </a:schemeClr>
                </a:solidFill>
              </a:rPr>
              <a:t>kod</a:t>
            </a:r>
            <a:r>
              <a:rPr lang="en-US" sz="1600" b="1" dirty="0">
                <a:solidFill>
                  <a:schemeClr val="tx2">
                    <a:lumMod val="90000"/>
                    <a:lumOff val="10000"/>
                  </a:schemeClr>
                </a:solidFill>
              </a:rPr>
              <a:t> </a:t>
            </a:r>
            <a:r>
              <a:rPr lang="en-US" sz="1600" b="1" dirty="0" err="1">
                <a:solidFill>
                  <a:schemeClr val="tx2">
                    <a:lumMod val="90000"/>
                    <a:lumOff val="10000"/>
                  </a:schemeClr>
                </a:solidFill>
              </a:rPr>
              <a:t>prijavitelja</a:t>
            </a:r>
            <a:r>
              <a:rPr lang="en-US" sz="1600" b="1" dirty="0">
                <a:solidFill>
                  <a:schemeClr val="tx2">
                    <a:lumMod val="90000"/>
                    <a:lumOff val="10000"/>
                  </a:schemeClr>
                </a:solidFill>
              </a:rPr>
              <a:t> i </a:t>
            </a:r>
            <a:r>
              <a:rPr lang="en-US" sz="1600" b="1" dirty="0" err="1">
                <a:solidFill>
                  <a:schemeClr val="tx2">
                    <a:lumMod val="90000"/>
                    <a:lumOff val="10000"/>
                  </a:schemeClr>
                </a:solidFill>
              </a:rPr>
              <a:t>partnera</a:t>
            </a:r>
            <a:r>
              <a:rPr lang="en-US" sz="1600" b="1" dirty="0">
                <a:solidFill>
                  <a:schemeClr val="tx2">
                    <a:lumMod val="90000"/>
                    <a:lumOff val="10000"/>
                  </a:schemeClr>
                </a:solidFill>
              </a:rPr>
              <a:t> </a:t>
            </a:r>
            <a:r>
              <a:rPr lang="en-US" sz="1600" dirty="0">
                <a:solidFill>
                  <a:schemeClr val="tx2">
                    <a:lumMod val="90000"/>
                    <a:lumOff val="10000"/>
                  </a:schemeClr>
                </a:solidFill>
              </a:rPr>
              <a:t>(</a:t>
            </a:r>
            <a:r>
              <a:rPr lang="en-US" sz="1600" dirty="0" err="1">
                <a:solidFill>
                  <a:schemeClr val="tx2">
                    <a:lumMod val="90000"/>
                    <a:lumOff val="10000"/>
                  </a:schemeClr>
                </a:solidFill>
              </a:rPr>
              <a:t>ako</a:t>
            </a:r>
            <a:r>
              <a:rPr lang="en-US" sz="1600" dirty="0">
                <a:solidFill>
                  <a:schemeClr val="tx2">
                    <a:lumMod val="90000"/>
                    <a:lumOff val="10000"/>
                  </a:schemeClr>
                </a:solidFill>
              </a:rPr>
              <a:t> je </a:t>
            </a:r>
            <a:r>
              <a:rPr lang="en-US" sz="1600" dirty="0" err="1">
                <a:solidFill>
                  <a:schemeClr val="tx2">
                    <a:lumMod val="90000"/>
                    <a:lumOff val="10000"/>
                  </a:schemeClr>
                </a:solidFill>
              </a:rPr>
              <a:t>primjenjivo</a:t>
            </a:r>
            <a:r>
              <a:rPr lang="en-US" sz="1600" dirty="0">
                <a:solidFill>
                  <a:schemeClr val="tx2">
                    <a:lumMod val="90000"/>
                    <a:lumOff val="10000"/>
                  </a:schemeClr>
                </a:solidFill>
              </a:rPr>
              <a:t>), (</a:t>
            </a:r>
            <a:r>
              <a:rPr lang="en-US" sz="1600" dirty="0" err="1">
                <a:solidFill>
                  <a:schemeClr val="tx2">
                    <a:lumMod val="90000"/>
                    <a:lumOff val="10000"/>
                  </a:schemeClr>
                </a:solidFill>
              </a:rPr>
              <a:t>istraživača</a:t>
            </a:r>
            <a:r>
              <a:rPr lang="en-US" sz="1600" dirty="0">
                <a:solidFill>
                  <a:schemeClr val="tx2">
                    <a:lumMod val="90000"/>
                    <a:lumOff val="10000"/>
                  </a:schemeClr>
                </a:solidFill>
              </a:rPr>
              <a:t>, </a:t>
            </a:r>
            <a:r>
              <a:rPr lang="en-US" sz="1600" dirty="0" err="1">
                <a:solidFill>
                  <a:schemeClr val="tx2">
                    <a:lumMod val="90000"/>
                    <a:lumOff val="10000"/>
                  </a:schemeClr>
                </a:solidFill>
              </a:rPr>
              <a:t>tehničara</a:t>
            </a:r>
            <a:r>
              <a:rPr lang="en-US" sz="1600" dirty="0">
                <a:solidFill>
                  <a:schemeClr val="tx2">
                    <a:lumMod val="90000"/>
                    <a:lumOff val="10000"/>
                  </a:schemeClr>
                </a:solidFill>
              </a:rPr>
              <a:t> i </a:t>
            </a:r>
            <a:r>
              <a:rPr lang="en-US" sz="1600" dirty="0" err="1">
                <a:solidFill>
                  <a:schemeClr val="tx2">
                    <a:lumMod val="90000"/>
                    <a:lumOff val="10000"/>
                  </a:schemeClr>
                </a:solidFill>
              </a:rPr>
              <a:t>ostalog</a:t>
            </a:r>
            <a:r>
              <a:rPr lang="en-US" sz="1600" dirty="0">
                <a:solidFill>
                  <a:schemeClr val="tx2">
                    <a:lumMod val="90000"/>
                    <a:lumOff val="10000"/>
                  </a:schemeClr>
                </a:solidFill>
              </a:rPr>
              <a:t> </a:t>
            </a:r>
            <a:r>
              <a:rPr lang="en-US" sz="1600" dirty="0" err="1">
                <a:solidFill>
                  <a:schemeClr val="tx2">
                    <a:lumMod val="90000"/>
                    <a:lumOff val="10000"/>
                  </a:schemeClr>
                </a:solidFill>
              </a:rPr>
              <a:t>pomoćnog</a:t>
            </a:r>
            <a:r>
              <a:rPr lang="en-US" sz="1600" dirty="0">
                <a:solidFill>
                  <a:schemeClr val="tx2">
                    <a:lumMod val="90000"/>
                    <a:lumOff val="10000"/>
                  </a:schemeClr>
                </a:solidFill>
              </a:rPr>
              <a:t> </a:t>
            </a:r>
            <a:r>
              <a:rPr lang="en-US" sz="1600" dirty="0" err="1">
                <a:solidFill>
                  <a:schemeClr val="tx2">
                    <a:lumMod val="90000"/>
                    <a:lumOff val="10000"/>
                  </a:schemeClr>
                </a:solidFill>
              </a:rPr>
              <a:t>osoblja</a:t>
            </a:r>
            <a:r>
              <a:rPr lang="en-US" sz="1600" dirty="0">
                <a:solidFill>
                  <a:schemeClr val="tx2">
                    <a:lumMod val="90000"/>
                    <a:lumOff val="10000"/>
                  </a:schemeClr>
                </a:solidFill>
              </a:rPr>
              <a:t>) koji </a:t>
            </a:r>
            <a:r>
              <a:rPr lang="en-US" sz="1600" dirty="0" err="1">
                <a:solidFill>
                  <a:schemeClr val="tx2">
                    <a:lumMod val="90000"/>
                    <a:lumOff val="10000"/>
                  </a:schemeClr>
                </a:solidFill>
              </a:rPr>
              <a:t>će</a:t>
            </a:r>
            <a:r>
              <a:rPr lang="en-US" sz="1600" dirty="0">
                <a:solidFill>
                  <a:schemeClr val="tx2">
                    <a:lumMod val="90000"/>
                    <a:lumOff val="10000"/>
                  </a:schemeClr>
                </a:solidFill>
              </a:rPr>
              <a:t> </a:t>
            </a:r>
            <a:r>
              <a:rPr lang="en-US" sz="1600" dirty="0" err="1">
                <a:solidFill>
                  <a:schemeClr val="tx2">
                    <a:lumMod val="90000"/>
                    <a:lumOff val="10000"/>
                  </a:schemeClr>
                </a:solidFill>
              </a:rPr>
              <a:t>raditi</a:t>
            </a:r>
            <a:r>
              <a:rPr lang="en-US" sz="1600" dirty="0">
                <a:solidFill>
                  <a:schemeClr val="tx2">
                    <a:lumMod val="90000"/>
                    <a:lumOff val="10000"/>
                  </a:schemeClr>
                </a:solidFill>
              </a:rPr>
              <a:t> </a:t>
            </a:r>
            <a:r>
              <a:rPr lang="en-US" sz="1600" dirty="0" err="1">
                <a:solidFill>
                  <a:schemeClr val="tx2">
                    <a:lumMod val="90000"/>
                    <a:lumOff val="10000"/>
                  </a:schemeClr>
                </a:solidFill>
              </a:rPr>
              <a:t>na</a:t>
            </a:r>
            <a:r>
              <a:rPr lang="en-US" sz="1600" dirty="0">
                <a:solidFill>
                  <a:schemeClr val="tx2">
                    <a:lumMod val="90000"/>
                    <a:lumOff val="10000"/>
                  </a:schemeClr>
                </a:solidFill>
              </a:rPr>
              <a:t> </a:t>
            </a:r>
            <a:r>
              <a:rPr lang="en-US" sz="1600" dirty="0" err="1">
                <a:solidFill>
                  <a:schemeClr val="tx2">
                    <a:lumMod val="90000"/>
                    <a:lumOff val="10000"/>
                  </a:schemeClr>
                </a:solidFill>
              </a:rPr>
              <a:t>provedbi</a:t>
            </a:r>
            <a:r>
              <a:rPr lang="en-US" sz="1600" dirty="0">
                <a:solidFill>
                  <a:schemeClr val="tx2">
                    <a:lumMod val="90000"/>
                    <a:lumOff val="10000"/>
                  </a:schemeClr>
                </a:solidFill>
              </a:rPr>
              <a:t> </a:t>
            </a:r>
            <a:r>
              <a:rPr lang="en-US" sz="1600" dirty="0" err="1">
                <a:solidFill>
                  <a:schemeClr val="tx2">
                    <a:lumMod val="90000"/>
                    <a:lumOff val="10000"/>
                  </a:schemeClr>
                </a:solidFill>
              </a:rPr>
              <a:t>projekta</a:t>
            </a:r>
            <a:r>
              <a:rPr lang="en-US" sz="1600" dirty="0">
                <a:solidFill>
                  <a:schemeClr val="tx2">
                    <a:lumMod val="90000"/>
                    <a:lumOff val="10000"/>
                  </a:schemeClr>
                </a:solidFill>
              </a:rPr>
              <a:t>.</a:t>
            </a:r>
          </a:p>
          <a:p>
            <a:pPr marL="457200" indent="-457200">
              <a:buFont typeface="+mj-lt"/>
              <a:buAutoNum type="arabicPeriod"/>
            </a:pPr>
            <a:r>
              <a:rPr lang="hr-HR" sz="1600" b="1" dirty="0">
                <a:solidFill>
                  <a:schemeClr val="tx2">
                    <a:lumMod val="90000"/>
                    <a:lumOff val="10000"/>
                  </a:schemeClr>
                </a:solidFill>
              </a:rPr>
              <a:t>Ostali troškovi prihvatljivi za financiranje uz primjenu fiksne stope </a:t>
            </a:r>
            <a:r>
              <a:rPr lang="hr-HR" sz="1600" b="1">
                <a:solidFill>
                  <a:schemeClr val="tx2">
                    <a:lumMod val="90000"/>
                    <a:lumOff val="10000"/>
                  </a:schemeClr>
                </a:solidFill>
              </a:rPr>
              <a:t>od 40</a:t>
            </a:r>
            <a:r>
              <a:rPr lang="en-GB" sz="1600" b="1">
                <a:solidFill>
                  <a:schemeClr val="tx2">
                    <a:lumMod val="90000"/>
                    <a:lumOff val="10000"/>
                  </a:schemeClr>
                </a:solidFill>
              </a:rPr>
              <a:t> </a:t>
            </a:r>
            <a:r>
              <a:rPr lang="hr-HR" sz="1600" b="1">
                <a:solidFill>
                  <a:schemeClr val="tx2">
                    <a:lumMod val="90000"/>
                    <a:lumOff val="10000"/>
                  </a:schemeClr>
                </a:solidFill>
              </a:rPr>
              <a:t>%</a:t>
            </a:r>
            <a:endParaRPr lang="en-US" sz="1600" b="1" dirty="0">
              <a:solidFill>
                <a:schemeClr val="tx2">
                  <a:lumMod val="90000"/>
                  <a:lumOff val="10000"/>
                </a:schemeClr>
              </a:solidFill>
            </a:endParaRPr>
          </a:p>
          <a:p>
            <a:pPr>
              <a:buFont typeface="Wingdings" panose="05000000000000000000" pitchFamily="2" charset="2"/>
              <a:buChar char="Ø"/>
            </a:pPr>
            <a:r>
              <a:rPr lang="it-IT" sz="1600" dirty="0">
                <a:solidFill>
                  <a:schemeClr val="tx2">
                    <a:lumMod val="90000"/>
                    <a:lumOff val="10000"/>
                  </a:schemeClr>
                </a:solidFill>
              </a:rPr>
              <a:t> </a:t>
            </a:r>
            <a:r>
              <a:rPr lang="it-IT" sz="1600" dirty="0" err="1">
                <a:solidFill>
                  <a:schemeClr val="tx2">
                    <a:lumMod val="90000"/>
                    <a:lumOff val="10000"/>
                  </a:schemeClr>
                </a:solidFill>
              </a:rPr>
              <a:t>troškovi</a:t>
            </a:r>
            <a:r>
              <a:rPr lang="it-IT" sz="1600" dirty="0">
                <a:solidFill>
                  <a:schemeClr val="tx2">
                    <a:lumMod val="90000"/>
                    <a:lumOff val="10000"/>
                  </a:schemeClr>
                </a:solidFill>
              </a:rPr>
              <a:t> </a:t>
            </a:r>
            <a:r>
              <a:rPr lang="it-IT" sz="1600" dirty="0" err="1">
                <a:solidFill>
                  <a:schemeClr val="tx2">
                    <a:lumMod val="90000"/>
                    <a:lumOff val="10000"/>
                  </a:schemeClr>
                </a:solidFill>
              </a:rPr>
              <a:t>instrumenata</a:t>
            </a:r>
            <a:r>
              <a:rPr lang="it-IT" sz="1600" dirty="0">
                <a:solidFill>
                  <a:schemeClr val="tx2">
                    <a:lumMod val="90000"/>
                    <a:lumOff val="10000"/>
                  </a:schemeClr>
                </a:solidFill>
              </a:rPr>
              <a:t> i </a:t>
            </a:r>
            <a:r>
              <a:rPr lang="it-IT" sz="1600" dirty="0" err="1">
                <a:solidFill>
                  <a:schemeClr val="tx2">
                    <a:lumMod val="90000"/>
                    <a:lumOff val="10000"/>
                  </a:schemeClr>
                </a:solidFill>
              </a:rPr>
              <a:t>opreme</a:t>
            </a:r>
            <a:r>
              <a:rPr lang="it-IT" sz="1600" dirty="0">
                <a:solidFill>
                  <a:schemeClr val="tx2">
                    <a:lumMod val="90000"/>
                    <a:lumOff val="10000"/>
                  </a:schemeClr>
                </a:solidFill>
              </a:rPr>
              <a:t> (</a:t>
            </a:r>
            <a:r>
              <a:rPr lang="it-IT" sz="1600" dirty="0" err="1">
                <a:solidFill>
                  <a:schemeClr val="tx2">
                    <a:lumMod val="90000"/>
                    <a:lumOff val="10000"/>
                  </a:schemeClr>
                </a:solidFill>
              </a:rPr>
              <a:t>amortizacija</a:t>
            </a:r>
            <a:r>
              <a:rPr lang="it-IT" sz="1600" dirty="0">
                <a:solidFill>
                  <a:schemeClr val="tx2">
                    <a:lumMod val="90000"/>
                    <a:lumOff val="10000"/>
                  </a:schemeClr>
                </a:solidFill>
              </a:rPr>
              <a:t>);</a:t>
            </a:r>
          </a:p>
          <a:p>
            <a:pPr>
              <a:buFont typeface="Wingdings" panose="05000000000000000000" pitchFamily="2" charset="2"/>
              <a:buChar char="Ø"/>
            </a:pPr>
            <a:r>
              <a:rPr lang="it-IT" sz="1600" dirty="0">
                <a:solidFill>
                  <a:schemeClr val="tx2">
                    <a:lumMod val="90000"/>
                    <a:lumOff val="10000"/>
                  </a:schemeClr>
                </a:solidFill>
              </a:rPr>
              <a:t> ostali </a:t>
            </a:r>
            <a:r>
              <a:rPr lang="it-IT" sz="1600" dirty="0" err="1">
                <a:solidFill>
                  <a:schemeClr val="tx2">
                    <a:lumMod val="90000"/>
                    <a:lumOff val="10000"/>
                  </a:schemeClr>
                </a:solidFill>
              </a:rPr>
              <a:t>izdaci</a:t>
            </a:r>
            <a:r>
              <a:rPr lang="it-IT" sz="1600" dirty="0">
                <a:solidFill>
                  <a:schemeClr val="tx2">
                    <a:lumMod val="90000"/>
                    <a:lumOff val="10000"/>
                  </a:schemeClr>
                </a:solidFill>
              </a:rPr>
              <a:t> </a:t>
            </a:r>
            <a:r>
              <a:rPr lang="it-IT" sz="1600" dirty="0" err="1">
                <a:solidFill>
                  <a:schemeClr val="tx2">
                    <a:lumMod val="90000"/>
                    <a:lumOff val="10000"/>
                  </a:schemeClr>
                </a:solidFill>
              </a:rPr>
              <a:t>poslovanja</a:t>
            </a:r>
            <a:r>
              <a:rPr lang="it-IT" sz="1600" dirty="0">
                <a:solidFill>
                  <a:schemeClr val="tx2">
                    <a:lumMod val="90000"/>
                    <a:lumOff val="10000"/>
                  </a:schemeClr>
                </a:solidFill>
              </a:rPr>
              <a:t> </a:t>
            </a:r>
            <a:r>
              <a:rPr lang="it-IT" sz="1600" dirty="0" err="1">
                <a:solidFill>
                  <a:schemeClr val="tx2">
                    <a:lumMod val="90000"/>
                    <a:lumOff val="10000"/>
                  </a:schemeClr>
                </a:solidFill>
              </a:rPr>
              <a:t>poput</a:t>
            </a:r>
            <a:r>
              <a:rPr lang="it-IT" sz="1600" dirty="0">
                <a:solidFill>
                  <a:schemeClr val="tx2">
                    <a:lumMod val="90000"/>
                    <a:lumOff val="10000"/>
                  </a:schemeClr>
                </a:solidFill>
              </a:rPr>
              <a:t> </a:t>
            </a:r>
            <a:r>
              <a:rPr lang="it-IT" sz="1600" dirty="0" err="1">
                <a:solidFill>
                  <a:schemeClr val="tx2">
                    <a:lumMod val="90000"/>
                    <a:lumOff val="10000"/>
                  </a:schemeClr>
                </a:solidFill>
              </a:rPr>
              <a:t>troškova</a:t>
            </a:r>
            <a:r>
              <a:rPr lang="it-IT" sz="1600" dirty="0">
                <a:solidFill>
                  <a:schemeClr val="tx2">
                    <a:lumMod val="90000"/>
                    <a:lumOff val="10000"/>
                  </a:schemeClr>
                </a:solidFill>
              </a:rPr>
              <a:t> </a:t>
            </a:r>
            <a:r>
              <a:rPr lang="it-IT" sz="1600" dirty="0" err="1">
                <a:solidFill>
                  <a:schemeClr val="tx2">
                    <a:lumMod val="90000"/>
                    <a:lumOff val="10000"/>
                  </a:schemeClr>
                </a:solidFill>
              </a:rPr>
              <a:t>repromaterijala</a:t>
            </a:r>
            <a:r>
              <a:rPr lang="it-IT" sz="1600" dirty="0">
                <a:solidFill>
                  <a:schemeClr val="tx2">
                    <a:lumMod val="90000"/>
                    <a:lumOff val="10000"/>
                  </a:schemeClr>
                </a:solidFill>
              </a:rPr>
              <a:t>, </a:t>
            </a:r>
            <a:r>
              <a:rPr lang="it-IT" sz="1600" dirty="0" err="1">
                <a:solidFill>
                  <a:schemeClr val="tx2">
                    <a:lumMod val="90000"/>
                    <a:lumOff val="10000"/>
                  </a:schemeClr>
                </a:solidFill>
              </a:rPr>
              <a:t>potrošne</a:t>
            </a:r>
            <a:r>
              <a:rPr lang="it-IT" sz="1600" dirty="0">
                <a:solidFill>
                  <a:schemeClr val="tx2">
                    <a:lumMod val="90000"/>
                    <a:lumOff val="10000"/>
                  </a:schemeClr>
                </a:solidFill>
              </a:rPr>
              <a:t> robe i </a:t>
            </a:r>
            <a:r>
              <a:rPr lang="it-IT" sz="1600" dirty="0" err="1">
                <a:solidFill>
                  <a:schemeClr val="tx2">
                    <a:lumMod val="90000"/>
                    <a:lumOff val="10000"/>
                  </a:schemeClr>
                </a:solidFill>
              </a:rPr>
              <a:t>sličnih</a:t>
            </a:r>
            <a:r>
              <a:rPr lang="it-IT" sz="1600" dirty="0">
                <a:solidFill>
                  <a:schemeClr val="tx2">
                    <a:lumMod val="90000"/>
                    <a:lumOff val="10000"/>
                  </a:schemeClr>
                </a:solidFill>
              </a:rPr>
              <a:t> </a:t>
            </a:r>
            <a:r>
              <a:rPr lang="it-IT" sz="1600" dirty="0" err="1">
                <a:solidFill>
                  <a:schemeClr val="tx2">
                    <a:lumMod val="90000"/>
                    <a:lumOff val="10000"/>
                  </a:schemeClr>
                </a:solidFill>
              </a:rPr>
              <a:t>proizvoda</a:t>
            </a:r>
            <a:r>
              <a:rPr lang="it-IT" sz="1600" dirty="0">
                <a:solidFill>
                  <a:schemeClr val="tx2">
                    <a:lumMod val="90000"/>
                    <a:lumOff val="10000"/>
                  </a:schemeClr>
                </a:solidFill>
              </a:rPr>
              <a:t>, </a:t>
            </a:r>
            <a:r>
              <a:rPr lang="it-IT" sz="1600" dirty="0" err="1">
                <a:solidFill>
                  <a:schemeClr val="tx2">
                    <a:lumMod val="90000"/>
                    <a:lumOff val="10000"/>
                  </a:schemeClr>
                </a:solidFill>
              </a:rPr>
              <a:t>koji</a:t>
            </a:r>
            <a:r>
              <a:rPr lang="it-IT" sz="1600" dirty="0">
                <a:solidFill>
                  <a:schemeClr val="tx2">
                    <a:lumMod val="90000"/>
                    <a:lumOff val="10000"/>
                  </a:schemeClr>
                </a:solidFill>
              </a:rPr>
              <a:t> su </a:t>
            </a:r>
            <a:r>
              <a:rPr lang="it-IT" sz="1600" dirty="0" err="1">
                <a:solidFill>
                  <a:schemeClr val="tx2">
                    <a:lumMod val="90000"/>
                    <a:lumOff val="10000"/>
                  </a:schemeClr>
                </a:solidFill>
              </a:rPr>
              <a:t>nastali</a:t>
            </a:r>
            <a:r>
              <a:rPr lang="it-IT" sz="1600" dirty="0">
                <a:solidFill>
                  <a:schemeClr val="tx2">
                    <a:lumMod val="90000"/>
                    <a:lumOff val="10000"/>
                  </a:schemeClr>
                </a:solidFill>
              </a:rPr>
              <a:t> </a:t>
            </a:r>
            <a:r>
              <a:rPr lang="it-IT" sz="1600" dirty="0" err="1">
                <a:solidFill>
                  <a:schemeClr val="tx2">
                    <a:lumMod val="90000"/>
                    <a:lumOff val="10000"/>
                  </a:schemeClr>
                </a:solidFill>
              </a:rPr>
              <a:t>izravno</a:t>
            </a:r>
            <a:r>
              <a:rPr lang="it-IT" sz="1600" dirty="0">
                <a:solidFill>
                  <a:schemeClr val="tx2">
                    <a:lumMod val="90000"/>
                    <a:lumOff val="10000"/>
                  </a:schemeClr>
                </a:solidFill>
              </a:rPr>
              <a:t> </a:t>
            </a:r>
            <a:r>
              <a:rPr lang="it-IT" sz="1600" dirty="0" err="1">
                <a:solidFill>
                  <a:schemeClr val="tx2">
                    <a:lumMod val="90000"/>
                    <a:lumOff val="10000"/>
                  </a:schemeClr>
                </a:solidFill>
              </a:rPr>
              <a:t>kao</a:t>
            </a:r>
            <a:r>
              <a:rPr lang="it-IT" sz="1600" dirty="0">
                <a:solidFill>
                  <a:schemeClr val="tx2">
                    <a:lumMod val="90000"/>
                    <a:lumOff val="10000"/>
                  </a:schemeClr>
                </a:solidFill>
              </a:rPr>
              <a:t> </a:t>
            </a:r>
            <a:r>
              <a:rPr lang="it-IT" sz="1600" dirty="0" err="1">
                <a:solidFill>
                  <a:schemeClr val="tx2">
                    <a:lumMod val="90000"/>
                    <a:lumOff val="10000"/>
                  </a:schemeClr>
                </a:solidFill>
              </a:rPr>
              <a:t>posljedica</a:t>
            </a:r>
            <a:r>
              <a:rPr lang="it-IT" sz="1600" dirty="0">
                <a:solidFill>
                  <a:schemeClr val="tx2">
                    <a:lumMod val="90000"/>
                    <a:lumOff val="10000"/>
                  </a:schemeClr>
                </a:solidFill>
              </a:rPr>
              <a:t> </a:t>
            </a:r>
            <a:r>
              <a:rPr lang="it-IT" sz="1600" dirty="0" err="1">
                <a:solidFill>
                  <a:schemeClr val="tx2">
                    <a:lumMod val="90000"/>
                    <a:lumOff val="10000"/>
                  </a:schemeClr>
                </a:solidFill>
              </a:rPr>
              <a:t>projektnih</a:t>
            </a:r>
            <a:r>
              <a:rPr lang="it-IT" sz="1600" dirty="0">
                <a:solidFill>
                  <a:schemeClr val="tx2">
                    <a:lumMod val="90000"/>
                    <a:lumOff val="10000"/>
                  </a:schemeClr>
                </a:solidFill>
              </a:rPr>
              <a:t> </a:t>
            </a:r>
            <a:r>
              <a:rPr lang="it-IT" sz="1600" dirty="0" err="1">
                <a:solidFill>
                  <a:schemeClr val="tx2">
                    <a:lumMod val="90000"/>
                    <a:lumOff val="10000"/>
                  </a:schemeClr>
                </a:solidFill>
              </a:rPr>
              <a:t>aktivnosti</a:t>
            </a:r>
            <a:r>
              <a:rPr lang="it-IT" sz="1600" dirty="0">
                <a:solidFill>
                  <a:schemeClr val="tx2">
                    <a:lumMod val="90000"/>
                    <a:lumOff val="10000"/>
                  </a:schemeClr>
                </a:solidFill>
              </a:rPr>
              <a:t>;</a:t>
            </a:r>
          </a:p>
          <a:p>
            <a:pPr>
              <a:buFont typeface="Wingdings" panose="05000000000000000000" pitchFamily="2" charset="2"/>
              <a:buChar char="Ø"/>
            </a:pPr>
            <a:r>
              <a:rPr lang="it-IT" sz="1600" dirty="0">
                <a:solidFill>
                  <a:schemeClr val="tx2">
                    <a:lumMod val="90000"/>
                    <a:lumOff val="10000"/>
                  </a:schemeClr>
                </a:solidFill>
              </a:rPr>
              <a:t> </a:t>
            </a:r>
            <a:r>
              <a:rPr lang="it-IT" sz="1600" dirty="0" err="1">
                <a:solidFill>
                  <a:schemeClr val="tx2">
                    <a:lumMod val="90000"/>
                    <a:lumOff val="10000"/>
                  </a:schemeClr>
                </a:solidFill>
              </a:rPr>
              <a:t>režijski</a:t>
            </a:r>
            <a:r>
              <a:rPr lang="it-IT" sz="1600" dirty="0">
                <a:solidFill>
                  <a:schemeClr val="tx2">
                    <a:lumMod val="90000"/>
                    <a:lumOff val="10000"/>
                  </a:schemeClr>
                </a:solidFill>
              </a:rPr>
              <a:t> </a:t>
            </a:r>
            <a:r>
              <a:rPr lang="it-IT" sz="1600" dirty="0" err="1">
                <a:solidFill>
                  <a:schemeClr val="tx2">
                    <a:lumMod val="90000"/>
                    <a:lumOff val="10000"/>
                  </a:schemeClr>
                </a:solidFill>
              </a:rPr>
              <a:t>troškovi</a:t>
            </a:r>
            <a:r>
              <a:rPr lang="it-IT" sz="1600" dirty="0">
                <a:solidFill>
                  <a:schemeClr val="tx2">
                    <a:lumMod val="90000"/>
                    <a:lumOff val="10000"/>
                  </a:schemeClr>
                </a:solidFill>
              </a:rPr>
              <a:t>;</a:t>
            </a:r>
          </a:p>
          <a:p>
            <a:pPr>
              <a:buFont typeface="Wingdings" panose="05000000000000000000" pitchFamily="2" charset="2"/>
              <a:buChar char="Ø"/>
            </a:pPr>
            <a:r>
              <a:rPr lang="en-US" sz="1600" dirty="0">
                <a:solidFill>
                  <a:schemeClr val="tx2">
                    <a:lumMod val="90000"/>
                    <a:lumOff val="10000"/>
                  </a:schemeClr>
                </a:solidFill>
              </a:rPr>
              <a:t> </a:t>
            </a:r>
            <a:r>
              <a:rPr lang="hr-HR" sz="1600" dirty="0">
                <a:solidFill>
                  <a:schemeClr val="tx2">
                    <a:lumMod val="90000"/>
                    <a:lumOff val="10000"/>
                  </a:schemeClr>
                </a:solidFill>
              </a:rPr>
              <a:t>troškovi upravljanja projektom</a:t>
            </a:r>
            <a:r>
              <a:rPr lang="en-US" sz="1600" dirty="0">
                <a:solidFill>
                  <a:schemeClr val="tx2">
                    <a:lumMod val="90000"/>
                    <a:lumOff val="10000"/>
                  </a:schemeClr>
                </a:solidFill>
              </a:rPr>
              <a:t>;</a:t>
            </a:r>
          </a:p>
          <a:p>
            <a:pPr>
              <a:buFont typeface="Wingdings" panose="05000000000000000000" pitchFamily="2" charset="2"/>
              <a:buChar char="Ø"/>
            </a:pPr>
            <a:r>
              <a:rPr lang="en-US" sz="1600" dirty="0">
                <a:solidFill>
                  <a:schemeClr val="tx2">
                    <a:lumMod val="90000"/>
                    <a:lumOff val="10000"/>
                  </a:schemeClr>
                </a:solidFill>
              </a:rPr>
              <a:t> </a:t>
            </a:r>
            <a:r>
              <a:rPr lang="hr-HR" sz="1600" dirty="0">
                <a:solidFill>
                  <a:schemeClr val="tx2">
                    <a:lumMod val="90000"/>
                    <a:lumOff val="10000"/>
                  </a:schemeClr>
                </a:solidFill>
              </a:rPr>
              <a:t>troškovi ugovornog istraživanja, znanja i patenata, te troškovi savjetovanja i sličnih usluga koje se upotrebljavaju isključivo za </a:t>
            </a:r>
            <a:r>
              <a:rPr lang="hr-HR" sz="1600">
                <a:solidFill>
                  <a:schemeClr val="tx2">
                    <a:lumMod val="90000"/>
                    <a:lumOff val="10000"/>
                  </a:schemeClr>
                </a:solidFill>
              </a:rPr>
              <a:t>proje</a:t>
            </a:r>
            <a:r>
              <a:rPr lang="en-GB" sz="1600">
                <a:solidFill>
                  <a:schemeClr val="tx2">
                    <a:lumMod val="90000"/>
                    <a:lumOff val="10000"/>
                  </a:schemeClr>
                </a:solidFill>
              </a:rPr>
              <a:t>k</a:t>
            </a:r>
            <a:r>
              <a:rPr lang="hr-HR" sz="1600">
                <a:solidFill>
                  <a:schemeClr val="tx2">
                    <a:lumMod val="90000"/>
                    <a:lumOff val="10000"/>
                  </a:schemeClr>
                </a:solidFill>
              </a:rPr>
              <a:t>t</a:t>
            </a:r>
            <a:r>
              <a:rPr lang="en-US" sz="1600" dirty="0">
                <a:solidFill>
                  <a:schemeClr val="tx2">
                    <a:lumMod val="90000"/>
                    <a:lumOff val="10000"/>
                  </a:schemeClr>
                </a:solidFill>
              </a:rPr>
              <a:t>;</a:t>
            </a:r>
          </a:p>
          <a:p>
            <a:pPr>
              <a:buFont typeface="Wingdings" panose="05000000000000000000" pitchFamily="2" charset="2"/>
              <a:buChar char="Ø"/>
            </a:pPr>
            <a:r>
              <a:rPr lang="hr-HR" sz="1600" dirty="0">
                <a:solidFill>
                  <a:schemeClr val="tx2">
                    <a:lumMod val="90000"/>
                    <a:lumOff val="10000"/>
                  </a:schemeClr>
                </a:solidFill>
              </a:rPr>
              <a:t>trošak izrade studije izvedivosti</a:t>
            </a:r>
            <a:r>
              <a:rPr lang="en-US" sz="1600" dirty="0">
                <a:solidFill>
                  <a:schemeClr val="tx2">
                    <a:lumMod val="90000"/>
                    <a:lumOff val="10000"/>
                  </a:schemeClr>
                </a:solidFill>
              </a:rPr>
              <a:t>;</a:t>
            </a:r>
            <a:r>
              <a:rPr lang="hr-HR" sz="1600" dirty="0">
                <a:solidFill>
                  <a:schemeClr val="tx2">
                    <a:lumMod val="90000"/>
                    <a:lumOff val="10000"/>
                  </a:schemeClr>
                </a:solidFill>
              </a:rPr>
              <a:t> </a:t>
            </a:r>
            <a:endParaRPr lang="en-US" sz="1600" dirty="0">
              <a:solidFill>
                <a:schemeClr val="tx2">
                  <a:lumMod val="90000"/>
                  <a:lumOff val="10000"/>
                </a:schemeClr>
              </a:solidFill>
            </a:endParaRPr>
          </a:p>
          <a:p>
            <a:pPr>
              <a:buFont typeface="Wingdings" panose="05000000000000000000" pitchFamily="2" charset="2"/>
              <a:buChar char="Ø"/>
            </a:pPr>
            <a:r>
              <a:rPr lang="hr-HR" sz="1600" dirty="0">
                <a:solidFill>
                  <a:schemeClr val="tx2">
                    <a:lumMod val="90000"/>
                    <a:lumOff val="10000"/>
                  </a:schemeClr>
                </a:solidFill>
              </a:rPr>
              <a:t>troškovi za partnera koji nema sjedište, odnosno poslovnu jedinicu ili podružnicu u RH, a sudjeluje u projektu s najviše do 15 % prihvatljivih troškova projekta</a:t>
            </a:r>
            <a:r>
              <a:rPr lang="en-US" sz="1600" dirty="0">
                <a:solidFill>
                  <a:schemeClr val="tx2">
                    <a:lumMod val="90000"/>
                    <a:lumOff val="10000"/>
                  </a:schemeClr>
                </a:solidFill>
              </a:rPr>
              <a:t>;</a:t>
            </a:r>
            <a:r>
              <a:rPr lang="hr-HR" sz="1600" dirty="0">
                <a:solidFill>
                  <a:schemeClr val="tx2">
                    <a:lumMod val="90000"/>
                    <a:lumOff val="10000"/>
                  </a:schemeClr>
                </a:solidFill>
              </a:rPr>
              <a:t> </a:t>
            </a:r>
            <a:endParaRPr lang="en-US" sz="1600" dirty="0">
              <a:solidFill>
                <a:schemeClr val="tx2">
                  <a:lumMod val="90000"/>
                  <a:lumOff val="10000"/>
                </a:schemeClr>
              </a:solidFill>
            </a:endParaRPr>
          </a:p>
          <a:p>
            <a:pPr>
              <a:buFont typeface="Wingdings" panose="05000000000000000000" pitchFamily="2" charset="2"/>
              <a:buChar char="Ø"/>
            </a:pPr>
            <a:r>
              <a:rPr lang="it-IT" sz="1600" dirty="0" err="1">
                <a:solidFill>
                  <a:schemeClr val="tx2">
                    <a:lumMod val="90000"/>
                    <a:lumOff val="10000"/>
                  </a:schemeClr>
                </a:solidFill>
              </a:rPr>
              <a:t>troškovi</a:t>
            </a:r>
            <a:r>
              <a:rPr lang="it-IT" sz="1600" dirty="0">
                <a:solidFill>
                  <a:schemeClr val="tx2">
                    <a:lumMod val="90000"/>
                    <a:lumOff val="10000"/>
                  </a:schemeClr>
                </a:solidFill>
              </a:rPr>
              <a:t> u </a:t>
            </a:r>
            <a:r>
              <a:rPr lang="it-IT" sz="1600" dirty="0" err="1">
                <a:solidFill>
                  <a:schemeClr val="tx2">
                    <a:lumMod val="90000"/>
                    <a:lumOff val="10000"/>
                  </a:schemeClr>
                </a:solidFill>
              </a:rPr>
              <a:t>vezi</a:t>
            </a:r>
            <a:r>
              <a:rPr lang="it-IT" sz="1600" dirty="0">
                <a:solidFill>
                  <a:schemeClr val="tx2">
                    <a:lumMod val="90000"/>
                    <a:lumOff val="10000"/>
                  </a:schemeClr>
                </a:solidFill>
              </a:rPr>
              <a:t> s </a:t>
            </a:r>
            <a:r>
              <a:rPr lang="it-IT" sz="1600" dirty="0" err="1">
                <a:solidFill>
                  <a:schemeClr val="tx2">
                    <a:lumMod val="90000"/>
                    <a:lumOff val="10000"/>
                  </a:schemeClr>
                </a:solidFill>
              </a:rPr>
              <a:t>ispunjavanjem</a:t>
            </a:r>
            <a:r>
              <a:rPr lang="it-IT" sz="1600" dirty="0">
                <a:solidFill>
                  <a:schemeClr val="tx2">
                    <a:lumMod val="90000"/>
                    <a:lumOff val="10000"/>
                  </a:schemeClr>
                </a:solidFill>
              </a:rPr>
              <a:t> </a:t>
            </a:r>
            <a:r>
              <a:rPr lang="it-IT" sz="1600" dirty="0" err="1">
                <a:solidFill>
                  <a:schemeClr val="tx2">
                    <a:lumMod val="90000"/>
                    <a:lumOff val="10000"/>
                  </a:schemeClr>
                </a:solidFill>
              </a:rPr>
              <a:t>uvjeta</a:t>
            </a:r>
            <a:r>
              <a:rPr lang="it-IT" sz="1600" dirty="0">
                <a:solidFill>
                  <a:schemeClr val="tx2">
                    <a:lumMod val="90000"/>
                    <a:lumOff val="10000"/>
                  </a:schemeClr>
                </a:solidFill>
              </a:rPr>
              <a:t> </a:t>
            </a:r>
            <a:r>
              <a:rPr lang="it-IT" sz="1600" dirty="0" err="1">
                <a:solidFill>
                  <a:schemeClr val="tx2">
                    <a:lumMod val="90000"/>
                    <a:lumOff val="10000"/>
                  </a:schemeClr>
                </a:solidFill>
              </a:rPr>
              <a:t>informiranja</a:t>
            </a:r>
            <a:r>
              <a:rPr lang="it-IT" sz="1600" dirty="0">
                <a:solidFill>
                  <a:schemeClr val="tx2">
                    <a:lumMod val="90000"/>
                    <a:lumOff val="10000"/>
                  </a:schemeClr>
                </a:solidFill>
              </a:rPr>
              <a:t> i </a:t>
            </a:r>
            <a:r>
              <a:rPr lang="it-IT" sz="1600" dirty="0" err="1">
                <a:solidFill>
                  <a:schemeClr val="tx2">
                    <a:lumMod val="90000"/>
                    <a:lumOff val="10000"/>
                  </a:schemeClr>
                </a:solidFill>
              </a:rPr>
              <a:t>vidljivosti</a:t>
            </a:r>
            <a:r>
              <a:rPr lang="it-IT" sz="1600" dirty="0">
                <a:solidFill>
                  <a:schemeClr val="tx2">
                    <a:lumMod val="90000"/>
                    <a:lumOff val="10000"/>
                  </a:schemeClr>
                </a:solidFill>
              </a:rPr>
              <a:t>;</a:t>
            </a:r>
          </a:p>
          <a:p>
            <a:pPr>
              <a:buFont typeface="Wingdings" panose="05000000000000000000" pitchFamily="2" charset="2"/>
              <a:buChar char="Ø"/>
            </a:pPr>
            <a:r>
              <a:rPr lang="en-US" sz="1600" dirty="0">
                <a:solidFill>
                  <a:schemeClr val="tx2">
                    <a:lumMod val="90000"/>
                    <a:lumOff val="10000"/>
                  </a:schemeClr>
                </a:solidFill>
              </a:rPr>
              <a:t> </a:t>
            </a:r>
            <a:r>
              <a:rPr lang="hr-HR" sz="1600" dirty="0">
                <a:solidFill>
                  <a:schemeClr val="tx2">
                    <a:lumMod val="90000"/>
                    <a:lumOff val="10000"/>
                  </a:schemeClr>
                </a:solidFill>
              </a:rPr>
              <a:t>troškovi za provedbu dodatnih aktivnosti kojima se ostvaruje pozitivan utjecaj na horizontalna načela</a:t>
            </a:r>
            <a:r>
              <a:rPr lang="en-US" sz="1600" dirty="0">
                <a:solidFill>
                  <a:schemeClr val="tx2">
                    <a:lumMod val="90000"/>
                    <a:lumOff val="10000"/>
                  </a:schemeClr>
                </a:solidFill>
              </a:rPr>
              <a:t>;</a:t>
            </a:r>
          </a:p>
          <a:p>
            <a:pPr>
              <a:buFont typeface="Wingdings" panose="05000000000000000000" pitchFamily="2" charset="2"/>
              <a:buChar char="Ø"/>
            </a:pPr>
            <a:r>
              <a:rPr lang="en-US" sz="1600" dirty="0">
                <a:solidFill>
                  <a:schemeClr val="tx2">
                    <a:lumMod val="90000"/>
                    <a:lumOff val="10000"/>
                  </a:schemeClr>
                </a:solidFill>
              </a:rPr>
              <a:t> </a:t>
            </a:r>
            <a:r>
              <a:rPr lang="hr-HR" sz="1600" dirty="0">
                <a:solidFill>
                  <a:schemeClr val="tx2">
                    <a:lumMod val="90000"/>
                    <a:lumOff val="10000"/>
                  </a:schemeClr>
                </a:solidFill>
              </a:rPr>
              <a:t>trošak objavljivanja vlastitih rezultata istraživanja i trošak priopćavanja rezultata projekta</a:t>
            </a:r>
            <a:r>
              <a:rPr lang="en-US" sz="1600" dirty="0">
                <a:solidFill>
                  <a:schemeClr val="tx2">
                    <a:lumMod val="90000"/>
                    <a:lumOff val="10000"/>
                  </a:schemeClr>
                </a:solidFill>
              </a:rPr>
              <a:t>;</a:t>
            </a:r>
          </a:p>
          <a:p>
            <a:pPr>
              <a:buFont typeface="Wingdings" panose="05000000000000000000" pitchFamily="2" charset="2"/>
              <a:buChar char="Ø"/>
            </a:pPr>
            <a:r>
              <a:rPr lang="en-US" sz="1600" dirty="0">
                <a:solidFill>
                  <a:schemeClr val="tx2">
                    <a:lumMod val="90000"/>
                    <a:lumOff val="10000"/>
                  </a:schemeClr>
                </a:solidFill>
              </a:rPr>
              <a:t> </a:t>
            </a:r>
            <a:r>
              <a:rPr lang="hr-HR" sz="1600" dirty="0">
                <a:solidFill>
                  <a:schemeClr val="tx2">
                    <a:lumMod val="90000"/>
                    <a:lumOff val="10000"/>
                  </a:schemeClr>
                </a:solidFill>
              </a:rPr>
              <a:t>PDV na prihvatljive troškove za koje prijavitelj ne može osigurati njegov povrat i koji plaća Korisnik</a:t>
            </a:r>
            <a:r>
              <a:rPr lang="en-US" sz="1600" dirty="0">
                <a:solidFill>
                  <a:schemeClr val="tx2">
                    <a:lumMod val="90000"/>
                    <a:lumOff val="10000"/>
                  </a:schemeClr>
                </a:solidFill>
              </a:rPr>
              <a:t>.</a:t>
            </a:r>
            <a:endParaRPr lang="hr-HR" sz="1600" dirty="0">
              <a:solidFill>
                <a:schemeClr val="tx2">
                  <a:lumMod val="90000"/>
                  <a:lumOff val="10000"/>
                </a:schemeClr>
              </a:solidFill>
            </a:endParaRPr>
          </a:p>
          <a:p>
            <a:pPr>
              <a:buFont typeface="Wingdings" panose="05000000000000000000" pitchFamily="2" charset="2"/>
              <a:buChar char="Ø"/>
            </a:pPr>
            <a:endParaRPr lang="en-US" sz="1600" dirty="0">
              <a:solidFill>
                <a:schemeClr val="tx2">
                  <a:lumMod val="90000"/>
                  <a:lumOff val="10000"/>
                </a:schemeClr>
              </a:solidFill>
            </a:endParaRPr>
          </a:p>
          <a:p>
            <a:pPr marL="0" indent="0">
              <a:buNone/>
            </a:pPr>
            <a:endParaRPr lang="en-US" sz="1600" dirty="0">
              <a:solidFill>
                <a:schemeClr val="tx2">
                  <a:lumMod val="90000"/>
                  <a:lumOff val="10000"/>
                </a:schemeClr>
              </a:solidFill>
            </a:endParaRPr>
          </a:p>
        </p:txBody>
      </p:sp>
      <p:sp>
        <p:nvSpPr>
          <p:cNvPr id="5" name="TextBox 4">
            <a:extLst>
              <a:ext uri="{FF2B5EF4-FFF2-40B4-BE49-F238E27FC236}">
                <a16:creationId xmlns:a16="http://schemas.microsoft.com/office/drawing/2014/main" id="{CCEAE896-6BBE-5BC3-91B2-B9345978CC08}"/>
              </a:ext>
            </a:extLst>
          </p:cNvPr>
          <p:cNvSpPr txBox="1"/>
          <p:nvPr/>
        </p:nvSpPr>
        <p:spPr>
          <a:xfrm>
            <a:off x="0" y="927652"/>
            <a:ext cx="12192000" cy="64633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marL="0" indent="0">
              <a:buNone/>
            </a:pPr>
            <a:r>
              <a:rPr lang="en-US" sz="1800" i="1" u="sng" dirty="0"/>
              <a:t>Potpore za </a:t>
            </a:r>
            <a:r>
              <a:rPr lang="en-US" sz="1800" i="1" u="sng" dirty="0" err="1"/>
              <a:t>istraživanje</a:t>
            </a:r>
            <a:r>
              <a:rPr lang="en-US" sz="1800" i="1" u="sng" dirty="0"/>
              <a:t> i </a:t>
            </a:r>
            <a:r>
              <a:rPr lang="en-US" sz="1800" i="1" u="sng" dirty="0" err="1"/>
              <a:t>razvoj</a:t>
            </a:r>
            <a:r>
              <a:rPr lang="en-US" sz="1800" i="1" u="sng" dirty="0"/>
              <a:t>  </a:t>
            </a:r>
            <a:r>
              <a:rPr lang="en-US" sz="1800" i="1" u="sng" dirty="0" err="1"/>
              <a:t>temeljene</a:t>
            </a:r>
            <a:r>
              <a:rPr lang="en-US" sz="1800" i="1" u="sng" dirty="0"/>
              <a:t> </a:t>
            </a:r>
            <a:r>
              <a:rPr lang="en-US" sz="1800" i="1" u="sng" dirty="0" err="1"/>
              <a:t>na</a:t>
            </a:r>
            <a:r>
              <a:rPr lang="en-US" sz="1800" i="1" u="sng" dirty="0"/>
              <a:t> </a:t>
            </a:r>
            <a:r>
              <a:rPr lang="en-US" sz="1800" i="1" u="sng" dirty="0" err="1"/>
              <a:t>izračunu</a:t>
            </a:r>
            <a:r>
              <a:rPr lang="en-US" sz="1800" i="1" u="sng" dirty="0"/>
              <a:t> </a:t>
            </a:r>
            <a:r>
              <a:rPr lang="en-US" sz="1800" i="1" u="sng" dirty="0" err="1"/>
              <a:t>pojednostavljene</a:t>
            </a:r>
            <a:r>
              <a:rPr lang="en-US" sz="1800" i="1" u="sng" dirty="0"/>
              <a:t> </a:t>
            </a:r>
            <a:r>
              <a:rPr lang="en-US" sz="1800" i="1" u="sng" dirty="0" err="1"/>
              <a:t>metode</a:t>
            </a:r>
            <a:r>
              <a:rPr lang="en-US" sz="1800" i="1" u="sng" dirty="0"/>
              <a:t> </a:t>
            </a:r>
            <a:r>
              <a:rPr lang="en-US" sz="1800" i="1" u="sng" dirty="0" err="1"/>
              <a:t>financiranja</a:t>
            </a:r>
            <a:r>
              <a:rPr lang="en-US" sz="1800" i="1" u="sng" dirty="0"/>
              <a:t> </a:t>
            </a:r>
            <a:r>
              <a:rPr lang="en-US" sz="1800" i="1" u="sng" dirty="0" err="1"/>
              <a:t>uz</a:t>
            </a:r>
            <a:r>
              <a:rPr lang="en-US" sz="1800" i="1" u="sng" dirty="0"/>
              <a:t> </a:t>
            </a:r>
            <a:r>
              <a:rPr lang="en-US" sz="1800" i="1" u="sng" dirty="0" err="1"/>
              <a:t>primjenu</a:t>
            </a:r>
            <a:r>
              <a:rPr lang="en-US" sz="1800" i="1" u="sng" dirty="0"/>
              <a:t> </a:t>
            </a:r>
            <a:r>
              <a:rPr lang="en-US" sz="1800" i="1" u="sng" dirty="0" err="1"/>
              <a:t>fiksne</a:t>
            </a:r>
            <a:r>
              <a:rPr lang="en-US" sz="1800" i="1" u="sng" dirty="0"/>
              <a:t> stope od 40 % </a:t>
            </a:r>
            <a:r>
              <a:rPr lang="en-US" sz="1800" i="1" u="sng" dirty="0" err="1"/>
              <a:t>sukladno</a:t>
            </a:r>
            <a:r>
              <a:rPr lang="en-US" sz="1800" i="1" u="sng" dirty="0"/>
              <a:t> </a:t>
            </a:r>
            <a:r>
              <a:rPr lang="en-US" sz="1800" i="1" u="sng" dirty="0" err="1"/>
              <a:t>čl</a:t>
            </a:r>
            <a:r>
              <a:rPr lang="en-US" sz="1800" i="1" u="sng" dirty="0"/>
              <a:t>. 56 (1) Uredbe 2021/1060</a:t>
            </a:r>
          </a:p>
        </p:txBody>
      </p:sp>
    </p:spTree>
    <p:extLst>
      <p:ext uri="{BB962C8B-B14F-4D97-AF65-F5344CB8AC3E}">
        <p14:creationId xmlns:p14="http://schemas.microsoft.com/office/powerpoint/2010/main" val="1769727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C12A6C-EFA2-8AD2-8C4B-FABB700862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26DEC1-8C42-A4CE-23F3-BBC794C5042B}"/>
              </a:ext>
            </a:extLst>
          </p:cNvPr>
          <p:cNvSpPr>
            <a:spLocks noGrp="1"/>
          </p:cNvSpPr>
          <p:nvPr>
            <p:ph idx="1"/>
          </p:nvPr>
        </p:nvSpPr>
        <p:spPr>
          <a:xfrm>
            <a:off x="38910" y="1001949"/>
            <a:ext cx="12114180" cy="5077838"/>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lgn="just">
              <a:spcAft>
                <a:spcPts val="1200"/>
              </a:spcAft>
              <a:buNone/>
            </a:pPr>
            <a:endParaRPr lang="en-US" sz="1400" dirty="0">
              <a:solidFill>
                <a:schemeClr val="tx2">
                  <a:lumMod val="90000"/>
                  <a:lumOff val="10000"/>
                </a:schemeClr>
              </a:solidFill>
            </a:endParaRPr>
          </a:p>
          <a:p>
            <a:pPr marL="0" indent="0" algn="just">
              <a:buNone/>
            </a:pPr>
            <a:r>
              <a:rPr lang="en-US" sz="1800" dirty="0" err="1">
                <a:solidFill>
                  <a:schemeClr val="tx2">
                    <a:lumMod val="90000"/>
                    <a:lumOff val="10000"/>
                  </a:schemeClr>
                </a:solidFill>
              </a:rPr>
              <a:t>Prijavitelj</a:t>
            </a:r>
            <a:r>
              <a:rPr lang="en-US" sz="1800" dirty="0">
                <a:solidFill>
                  <a:schemeClr val="tx2">
                    <a:lumMod val="90000"/>
                    <a:lumOff val="10000"/>
                  </a:schemeClr>
                </a:solidFill>
              </a:rPr>
              <a:t>/partner je </a:t>
            </a:r>
            <a:r>
              <a:rPr lang="en-US" sz="1800" dirty="0" err="1">
                <a:solidFill>
                  <a:schemeClr val="tx2">
                    <a:lumMod val="90000"/>
                    <a:lumOff val="10000"/>
                  </a:schemeClr>
                </a:solidFill>
              </a:rPr>
              <a:t>obvezan</a:t>
            </a:r>
            <a:r>
              <a:rPr lang="en-US" sz="1800" dirty="0">
                <a:solidFill>
                  <a:schemeClr val="tx2">
                    <a:lumMod val="90000"/>
                    <a:lumOff val="10000"/>
                  </a:schemeClr>
                </a:solidFill>
              </a:rPr>
              <a:t> </a:t>
            </a:r>
            <a:r>
              <a:rPr lang="en-US" sz="1800" dirty="0" err="1">
                <a:solidFill>
                  <a:schemeClr val="tx2">
                    <a:lumMod val="90000"/>
                    <a:lumOff val="10000"/>
                  </a:schemeClr>
                </a:solidFill>
              </a:rPr>
              <a:t>čuvati</a:t>
            </a:r>
            <a:r>
              <a:rPr lang="en-US" sz="1800" dirty="0">
                <a:solidFill>
                  <a:schemeClr val="tx2">
                    <a:lumMod val="90000"/>
                    <a:lumOff val="10000"/>
                  </a:schemeClr>
                </a:solidFill>
              </a:rPr>
              <a:t> </a:t>
            </a:r>
            <a:r>
              <a:rPr lang="en-US" sz="1800" dirty="0" err="1">
                <a:solidFill>
                  <a:schemeClr val="tx2">
                    <a:lumMod val="90000"/>
                    <a:lumOff val="10000"/>
                  </a:schemeClr>
                </a:solidFill>
              </a:rPr>
              <a:t>dokumentaciju</a:t>
            </a:r>
            <a:r>
              <a:rPr lang="en-US" sz="1800" dirty="0">
                <a:solidFill>
                  <a:schemeClr val="tx2">
                    <a:lumMod val="90000"/>
                    <a:lumOff val="10000"/>
                  </a:schemeClr>
                </a:solidFill>
              </a:rPr>
              <a:t> </a:t>
            </a:r>
            <a:r>
              <a:rPr lang="en-US" sz="1800" dirty="0" err="1">
                <a:solidFill>
                  <a:schemeClr val="tx2">
                    <a:lumMod val="90000"/>
                    <a:lumOff val="10000"/>
                  </a:schemeClr>
                </a:solidFill>
              </a:rPr>
              <a:t>koja</a:t>
            </a:r>
            <a:r>
              <a:rPr lang="en-US" sz="1800" dirty="0">
                <a:solidFill>
                  <a:schemeClr val="tx2">
                    <a:lumMod val="90000"/>
                    <a:lumOff val="10000"/>
                  </a:schemeClr>
                </a:solidFill>
              </a:rPr>
              <a:t> se </a:t>
            </a:r>
            <a:r>
              <a:rPr lang="en-US" sz="1800" dirty="0" err="1">
                <a:solidFill>
                  <a:schemeClr val="tx2">
                    <a:lumMod val="90000"/>
                    <a:lumOff val="10000"/>
                  </a:schemeClr>
                </a:solidFill>
              </a:rPr>
              <a:t>odnosi</a:t>
            </a:r>
            <a:r>
              <a:rPr lang="en-US" sz="1800" dirty="0">
                <a:solidFill>
                  <a:schemeClr val="tx2">
                    <a:lumMod val="90000"/>
                    <a:lumOff val="10000"/>
                  </a:schemeClr>
                </a:solidFill>
              </a:rPr>
              <a:t> </a:t>
            </a:r>
            <a:r>
              <a:rPr lang="en-US" sz="1800" dirty="0" err="1">
                <a:solidFill>
                  <a:schemeClr val="tx2">
                    <a:lumMod val="90000"/>
                    <a:lumOff val="10000"/>
                  </a:schemeClr>
                </a:solidFill>
              </a:rPr>
              <a:t>na</a:t>
            </a:r>
            <a:r>
              <a:rPr lang="en-US" sz="1800" dirty="0">
                <a:solidFill>
                  <a:schemeClr val="tx2">
                    <a:lumMod val="90000"/>
                    <a:lumOff val="10000"/>
                  </a:schemeClr>
                </a:solidFill>
              </a:rPr>
              <a:t> </a:t>
            </a:r>
            <a:r>
              <a:rPr lang="en-US" sz="1800" dirty="0" err="1">
                <a:solidFill>
                  <a:schemeClr val="tx2">
                    <a:lumMod val="90000"/>
                    <a:lumOff val="10000"/>
                  </a:schemeClr>
                </a:solidFill>
              </a:rPr>
              <a:t>izravne</a:t>
            </a:r>
            <a:r>
              <a:rPr lang="en-US" sz="1800" dirty="0">
                <a:solidFill>
                  <a:schemeClr val="tx2">
                    <a:lumMod val="90000"/>
                    <a:lumOff val="10000"/>
                  </a:schemeClr>
                </a:solidFill>
              </a:rPr>
              <a:t> </a:t>
            </a:r>
            <a:r>
              <a:rPr lang="en-US" sz="1800" dirty="0" err="1">
                <a:solidFill>
                  <a:schemeClr val="tx2">
                    <a:lumMod val="90000"/>
                    <a:lumOff val="10000"/>
                  </a:schemeClr>
                </a:solidFill>
              </a:rPr>
              <a:t>troškove</a:t>
            </a:r>
            <a:r>
              <a:rPr lang="en-US" sz="1800" dirty="0">
                <a:solidFill>
                  <a:schemeClr val="tx2">
                    <a:lumMod val="90000"/>
                    <a:lumOff val="10000"/>
                  </a:schemeClr>
                </a:solidFill>
              </a:rPr>
              <a:t> </a:t>
            </a:r>
            <a:r>
              <a:rPr lang="en-US" sz="1800" dirty="0" err="1">
                <a:solidFill>
                  <a:schemeClr val="tx2">
                    <a:lumMod val="90000"/>
                    <a:lumOff val="10000"/>
                  </a:schemeClr>
                </a:solidFill>
              </a:rPr>
              <a:t>osoblja</a:t>
            </a:r>
            <a:r>
              <a:rPr lang="en-US" sz="1800" dirty="0">
                <a:solidFill>
                  <a:schemeClr val="tx2">
                    <a:lumMod val="90000"/>
                    <a:lumOff val="10000"/>
                  </a:schemeClr>
                </a:solidFill>
              </a:rPr>
              <a:t> - </a:t>
            </a:r>
            <a:r>
              <a:rPr lang="en-US" sz="1800" dirty="0" err="1">
                <a:solidFill>
                  <a:schemeClr val="tx2">
                    <a:lumMod val="90000"/>
                    <a:lumOff val="10000"/>
                  </a:schemeClr>
                </a:solidFill>
              </a:rPr>
              <a:t>dokazi</a:t>
            </a:r>
            <a:r>
              <a:rPr lang="en-US" sz="1800" dirty="0">
                <a:solidFill>
                  <a:schemeClr val="tx2">
                    <a:lumMod val="90000"/>
                    <a:lumOff val="10000"/>
                  </a:schemeClr>
                </a:solidFill>
              </a:rPr>
              <a:t> o </a:t>
            </a:r>
            <a:r>
              <a:rPr lang="en-US" sz="1800" dirty="0" err="1">
                <a:solidFill>
                  <a:schemeClr val="tx2">
                    <a:lumMod val="90000"/>
                    <a:lumOff val="10000"/>
                  </a:schemeClr>
                </a:solidFill>
              </a:rPr>
              <a:t>izdacima</a:t>
            </a:r>
            <a:r>
              <a:rPr lang="en-US" sz="1800" dirty="0">
                <a:solidFill>
                  <a:schemeClr val="tx2">
                    <a:lumMod val="90000"/>
                    <a:lumOff val="10000"/>
                  </a:schemeClr>
                </a:solidFill>
              </a:rPr>
              <a:t> (</a:t>
            </a:r>
            <a:r>
              <a:rPr lang="en-US" sz="1800" dirty="0" err="1">
                <a:solidFill>
                  <a:schemeClr val="tx2">
                    <a:lumMod val="90000"/>
                    <a:lumOff val="10000"/>
                  </a:schemeClr>
                </a:solidFill>
              </a:rPr>
              <a:t>npr</a:t>
            </a:r>
            <a:r>
              <a:rPr lang="en-US" sz="1800" dirty="0">
                <a:solidFill>
                  <a:schemeClr val="tx2">
                    <a:lumMod val="90000"/>
                    <a:lumOff val="10000"/>
                  </a:schemeClr>
                </a:solidFill>
              </a:rPr>
              <a:t>. </a:t>
            </a:r>
            <a:r>
              <a:rPr lang="en-US" sz="1800" dirty="0" err="1">
                <a:solidFill>
                  <a:schemeClr val="tx2">
                    <a:lumMod val="90000"/>
                    <a:lumOff val="10000"/>
                  </a:schemeClr>
                </a:solidFill>
              </a:rPr>
              <a:t>ugovori</a:t>
            </a:r>
            <a:r>
              <a:rPr lang="en-US" sz="1800" dirty="0">
                <a:solidFill>
                  <a:schemeClr val="tx2">
                    <a:lumMod val="90000"/>
                    <a:lumOff val="10000"/>
                  </a:schemeClr>
                </a:solidFill>
              </a:rPr>
              <a:t>, </a:t>
            </a:r>
            <a:r>
              <a:rPr lang="en-US" sz="1800" dirty="0" err="1">
                <a:solidFill>
                  <a:schemeClr val="tx2">
                    <a:lumMod val="90000"/>
                    <a:lumOff val="10000"/>
                  </a:schemeClr>
                </a:solidFill>
              </a:rPr>
              <a:t>odluke</a:t>
            </a:r>
            <a:r>
              <a:rPr lang="en-US" sz="1800" dirty="0">
                <a:solidFill>
                  <a:schemeClr val="tx2">
                    <a:lumMod val="90000"/>
                    <a:lumOff val="10000"/>
                  </a:schemeClr>
                </a:solidFill>
              </a:rPr>
              <a:t>, </a:t>
            </a:r>
            <a:r>
              <a:rPr lang="en-US" sz="1800" dirty="0" err="1">
                <a:solidFill>
                  <a:schemeClr val="tx2">
                    <a:lumMod val="90000"/>
                    <a:lumOff val="10000"/>
                  </a:schemeClr>
                </a:solidFill>
              </a:rPr>
              <a:t>platne</a:t>
            </a:r>
            <a:r>
              <a:rPr lang="en-US" sz="1800" dirty="0">
                <a:solidFill>
                  <a:schemeClr val="tx2">
                    <a:lumMod val="90000"/>
                    <a:lumOff val="10000"/>
                  </a:schemeClr>
                </a:solidFill>
              </a:rPr>
              <a:t> </a:t>
            </a:r>
            <a:r>
              <a:rPr lang="en-US" sz="1800" dirty="0" err="1">
                <a:solidFill>
                  <a:schemeClr val="tx2">
                    <a:lumMod val="90000"/>
                    <a:lumOff val="10000"/>
                  </a:schemeClr>
                </a:solidFill>
              </a:rPr>
              <a:t>liste</a:t>
            </a:r>
            <a:r>
              <a:rPr lang="en-US" sz="1800" dirty="0">
                <a:solidFill>
                  <a:schemeClr val="tx2">
                    <a:lumMod val="90000"/>
                    <a:lumOff val="10000"/>
                  </a:schemeClr>
                </a:solidFill>
              </a:rPr>
              <a:t>, </a:t>
            </a:r>
            <a:r>
              <a:rPr lang="en-US" sz="1800" dirty="0" err="1">
                <a:solidFill>
                  <a:schemeClr val="tx2">
                    <a:lumMod val="90000"/>
                    <a:lumOff val="10000"/>
                  </a:schemeClr>
                </a:solidFill>
              </a:rPr>
              <a:t>evidencije</a:t>
            </a:r>
            <a:r>
              <a:rPr lang="en-US" sz="1800" dirty="0">
                <a:solidFill>
                  <a:schemeClr val="tx2">
                    <a:lumMod val="90000"/>
                    <a:lumOff val="10000"/>
                  </a:schemeClr>
                </a:solidFill>
              </a:rPr>
              <a:t> </a:t>
            </a:r>
            <a:r>
              <a:rPr lang="en-US" sz="1800" dirty="0" err="1">
                <a:solidFill>
                  <a:schemeClr val="tx2">
                    <a:lumMod val="90000"/>
                    <a:lumOff val="10000"/>
                  </a:schemeClr>
                </a:solidFill>
              </a:rPr>
              <a:t>radnog</a:t>
            </a:r>
            <a:r>
              <a:rPr lang="en-US" sz="1800" dirty="0">
                <a:solidFill>
                  <a:schemeClr val="tx2">
                    <a:lumMod val="90000"/>
                    <a:lumOff val="10000"/>
                  </a:schemeClr>
                </a:solidFill>
              </a:rPr>
              <a:t> </a:t>
            </a:r>
            <a:r>
              <a:rPr lang="en-US" sz="1800" dirty="0" err="1">
                <a:solidFill>
                  <a:schemeClr val="tx2">
                    <a:lumMod val="90000"/>
                    <a:lumOff val="10000"/>
                  </a:schemeClr>
                </a:solidFill>
              </a:rPr>
              <a:t>vremena</a:t>
            </a:r>
            <a:r>
              <a:rPr lang="en-US" sz="1800" dirty="0">
                <a:solidFill>
                  <a:schemeClr val="tx2">
                    <a:lumMod val="90000"/>
                    <a:lumOff val="10000"/>
                  </a:schemeClr>
                </a:solidFill>
              </a:rPr>
              <a:t>), </a:t>
            </a:r>
            <a:r>
              <a:rPr lang="en-US" sz="1800" dirty="0" err="1">
                <a:solidFill>
                  <a:schemeClr val="tx2">
                    <a:lumMod val="90000"/>
                    <a:lumOff val="10000"/>
                  </a:schemeClr>
                </a:solidFill>
              </a:rPr>
              <a:t>kako</a:t>
            </a:r>
            <a:r>
              <a:rPr lang="en-US" sz="1800" dirty="0">
                <a:solidFill>
                  <a:schemeClr val="tx2">
                    <a:lumMod val="90000"/>
                    <a:lumOff val="10000"/>
                  </a:schemeClr>
                </a:solidFill>
              </a:rPr>
              <a:t> bi </a:t>
            </a:r>
            <a:r>
              <a:rPr lang="en-US" sz="1800" dirty="0" err="1">
                <a:solidFill>
                  <a:schemeClr val="tx2">
                    <a:lumMod val="90000"/>
                    <a:lumOff val="10000"/>
                  </a:schemeClr>
                </a:solidFill>
              </a:rPr>
              <a:t>osigurao</a:t>
            </a:r>
            <a:r>
              <a:rPr lang="en-US" sz="1800" dirty="0">
                <a:solidFill>
                  <a:schemeClr val="tx2">
                    <a:lumMod val="90000"/>
                    <a:lumOff val="10000"/>
                  </a:schemeClr>
                </a:solidFill>
              </a:rPr>
              <a:t> </a:t>
            </a:r>
            <a:r>
              <a:rPr lang="en-US" sz="1800" dirty="0" err="1">
                <a:solidFill>
                  <a:schemeClr val="tx2">
                    <a:lumMod val="90000"/>
                    <a:lumOff val="10000"/>
                  </a:schemeClr>
                </a:solidFill>
              </a:rPr>
              <a:t>odgovarajući</a:t>
            </a:r>
            <a:r>
              <a:rPr lang="en-US" sz="1800" dirty="0">
                <a:solidFill>
                  <a:schemeClr val="tx2">
                    <a:lumMod val="90000"/>
                    <a:lumOff val="10000"/>
                  </a:schemeClr>
                </a:solidFill>
              </a:rPr>
              <a:t> </a:t>
            </a:r>
            <a:r>
              <a:rPr lang="en-US" sz="1800" dirty="0" err="1">
                <a:solidFill>
                  <a:schemeClr val="tx2">
                    <a:lumMod val="90000"/>
                    <a:lumOff val="10000"/>
                  </a:schemeClr>
                </a:solidFill>
              </a:rPr>
              <a:t>revizijski</a:t>
            </a:r>
            <a:r>
              <a:rPr lang="en-US" sz="1800" dirty="0">
                <a:solidFill>
                  <a:schemeClr val="tx2">
                    <a:lumMod val="90000"/>
                    <a:lumOff val="10000"/>
                  </a:schemeClr>
                </a:solidFill>
              </a:rPr>
              <a:t> </a:t>
            </a:r>
            <a:r>
              <a:rPr lang="en-US" sz="1800" dirty="0" err="1">
                <a:solidFill>
                  <a:schemeClr val="tx2">
                    <a:lumMod val="90000"/>
                    <a:lumOff val="10000"/>
                  </a:schemeClr>
                </a:solidFill>
              </a:rPr>
              <a:t>trag</a:t>
            </a:r>
            <a:r>
              <a:rPr lang="en-US" sz="1800" dirty="0">
                <a:solidFill>
                  <a:schemeClr val="tx2">
                    <a:lumMod val="90000"/>
                    <a:lumOff val="10000"/>
                  </a:schemeClr>
                </a:solidFill>
              </a:rPr>
              <a:t>. </a:t>
            </a:r>
          </a:p>
          <a:p>
            <a:pPr marL="0" indent="0" algn="just">
              <a:buNone/>
            </a:pPr>
            <a:endParaRPr lang="en-US" sz="1800" dirty="0">
              <a:solidFill>
                <a:schemeClr val="tx2">
                  <a:lumMod val="90000"/>
                  <a:lumOff val="10000"/>
                </a:schemeClr>
              </a:solidFill>
            </a:endParaRPr>
          </a:p>
          <a:p>
            <a:pPr marL="0" indent="0" algn="just">
              <a:buNone/>
            </a:pPr>
            <a:r>
              <a:rPr lang="en-US" sz="1800" dirty="0" err="1">
                <a:solidFill>
                  <a:schemeClr val="tx2">
                    <a:lumMod val="90000"/>
                    <a:lumOff val="10000"/>
                  </a:schemeClr>
                </a:solidFill>
              </a:rPr>
              <a:t>Prilikom</a:t>
            </a:r>
            <a:r>
              <a:rPr lang="en-US" sz="1800" dirty="0">
                <a:solidFill>
                  <a:schemeClr val="tx2">
                    <a:lumMod val="90000"/>
                    <a:lumOff val="10000"/>
                  </a:schemeClr>
                </a:solidFill>
              </a:rPr>
              <a:t> </a:t>
            </a:r>
            <a:r>
              <a:rPr lang="en-US" sz="1800" dirty="0" err="1">
                <a:solidFill>
                  <a:schemeClr val="tx2">
                    <a:lumMod val="90000"/>
                    <a:lumOff val="10000"/>
                  </a:schemeClr>
                </a:solidFill>
              </a:rPr>
              <a:t>navođenja</a:t>
            </a:r>
            <a:r>
              <a:rPr lang="en-US" sz="1800" dirty="0">
                <a:solidFill>
                  <a:schemeClr val="tx2">
                    <a:lumMod val="90000"/>
                    <a:lumOff val="10000"/>
                  </a:schemeClr>
                </a:solidFill>
              </a:rPr>
              <a:t> </a:t>
            </a:r>
            <a:r>
              <a:rPr lang="en-US" sz="1800" dirty="0" err="1">
                <a:solidFill>
                  <a:schemeClr val="tx2">
                    <a:lumMod val="90000"/>
                    <a:lumOff val="10000"/>
                  </a:schemeClr>
                </a:solidFill>
              </a:rPr>
              <a:t>Ostalih</a:t>
            </a:r>
            <a:r>
              <a:rPr lang="en-US" sz="1800" dirty="0">
                <a:solidFill>
                  <a:schemeClr val="tx2">
                    <a:lumMod val="90000"/>
                    <a:lumOff val="10000"/>
                  </a:schemeClr>
                </a:solidFill>
              </a:rPr>
              <a:t> </a:t>
            </a:r>
            <a:r>
              <a:rPr lang="en-US" sz="1800" dirty="0" err="1">
                <a:solidFill>
                  <a:schemeClr val="tx2">
                    <a:lumMod val="90000"/>
                    <a:lumOff val="10000"/>
                  </a:schemeClr>
                </a:solidFill>
              </a:rPr>
              <a:t>troškova</a:t>
            </a:r>
            <a:r>
              <a:rPr lang="en-US" sz="1800" dirty="0">
                <a:solidFill>
                  <a:schemeClr val="tx2">
                    <a:lumMod val="90000"/>
                    <a:lumOff val="10000"/>
                  </a:schemeClr>
                </a:solidFill>
              </a:rPr>
              <a:t> </a:t>
            </a:r>
            <a:r>
              <a:rPr lang="en-US" sz="1800" dirty="0" err="1">
                <a:solidFill>
                  <a:schemeClr val="tx2">
                    <a:lumMod val="90000"/>
                    <a:lumOff val="10000"/>
                  </a:schemeClr>
                </a:solidFill>
              </a:rPr>
              <a:t>prihvatljivih</a:t>
            </a:r>
            <a:r>
              <a:rPr lang="en-US" sz="1800" dirty="0">
                <a:solidFill>
                  <a:schemeClr val="tx2">
                    <a:lumMod val="90000"/>
                    <a:lumOff val="10000"/>
                  </a:schemeClr>
                </a:solidFill>
              </a:rPr>
              <a:t> za </a:t>
            </a:r>
            <a:r>
              <a:rPr lang="en-US" sz="1800" dirty="0" err="1">
                <a:solidFill>
                  <a:schemeClr val="tx2">
                    <a:lumMod val="90000"/>
                    <a:lumOff val="10000"/>
                  </a:schemeClr>
                </a:solidFill>
              </a:rPr>
              <a:t>financiranje</a:t>
            </a:r>
            <a:r>
              <a:rPr lang="en-US" sz="1800" dirty="0">
                <a:solidFill>
                  <a:schemeClr val="tx2">
                    <a:lumMod val="90000"/>
                    <a:lumOff val="10000"/>
                  </a:schemeClr>
                </a:solidFill>
              </a:rPr>
              <a:t> </a:t>
            </a:r>
            <a:r>
              <a:rPr lang="en-US" sz="1800" dirty="0" err="1">
                <a:solidFill>
                  <a:schemeClr val="tx2">
                    <a:lumMod val="90000"/>
                    <a:lumOff val="10000"/>
                  </a:schemeClr>
                </a:solidFill>
              </a:rPr>
              <a:t>uz</a:t>
            </a:r>
            <a:r>
              <a:rPr lang="en-US" sz="1800" dirty="0">
                <a:solidFill>
                  <a:schemeClr val="tx2">
                    <a:lumMod val="90000"/>
                    <a:lumOff val="10000"/>
                  </a:schemeClr>
                </a:solidFill>
              </a:rPr>
              <a:t> </a:t>
            </a:r>
            <a:r>
              <a:rPr lang="en-US" sz="1800" dirty="0" err="1">
                <a:solidFill>
                  <a:schemeClr val="tx2">
                    <a:lumMod val="90000"/>
                    <a:lumOff val="10000"/>
                  </a:schemeClr>
                </a:solidFill>
              </a:rPr>
              <a:t>primjenu</a:t>
            </a:r>
            <a:r>
              <a:rPr lang="en-US" sz="1800" dirty="0">
                <a:solidFill>
                  <a:schemeClr val="tx2">
                    <a:lumMod val="90000"/>
                    <a:lumOff val="10000"/>
                  </a:schemeClr>
                </a:solidFill>
              </a:rPr>
              <a:t> </a:t>
            </a:r>
            <a:r>
              <a:rPr lang="en-US" sz="1800" dirty="0" err="1">
                <a:solidFill>
                  <a:schemeClr val="tx2">
                    <a:lumMod val="90000"/>
                    <a:lumOff val="10000"/>
                  </a:schemeClr>
                </a:solidFill>
              </a:rPr>
              <a:t>fiksne</a:t>
            </a:r>
            <a:r>
              <a:rPr lang="en-US" sz="1800" dirty="0">
                <a:solidFill>
                  <a:schemeClr val="tx2">
                    <a:lumMod val="90000"/>
                    <a:lumOff val="10000"/>
                  </a:schemeClr>
                </a:solidFill>
              </a:rPr>
              <a:t> stope od 40 % u </a:t>
            </a:r>
            <a:r>
              <a:rPr lang="en-US" sz="1800" dirty="0" err="1">
                <a:solidFill>
                  <a:schemeClr val="tx2">
                    <a:lumMod val="90000"/>
                    <a:lumOff val="10000"/>
                  </a:schemeClr>
                </a:solidFill>
              </a:rPr>
              <a:t>Prijavnom</a:t>
            </a:r>
            <a:r>
              <a:rPr lang="en-US" sz="1800" dirty="0">
                <a:solidFill>
                  <a:schemeClr val="tx2">
                    <a:lumMod val="90000"/>
                    <a:lumOff val="10000"/>
                  </a:schemeClr>
                </a:solidFill>
              </a:rPr>
              <a:t> </a:t>
            </a:r>
            <a:r>
              <a:rPr lang="en-US" sz="1800" dirty="0" err="1">
                <a:solidFill>
                  <a:schemeClr val="tx2">
                    <a:lumMod val="90000"/>
                    <a:lumOff val="10000"/>
                  </a:schemeClr>
                </a:solidFill>
              </a:rPr>
              <a:t>obrascu</a:t>
            </a:r>
            <a:r>
              <a:rPr lang="en-US" sz="1800" dirty="0">
                <a:solidFill>
                  <a:schemeClr val="tx2">
                    <a:lumMod val="90000"/>
                    <a:lumOff val="10000"/>
                  </a:schemeClr>
                </a:solidFill>
              </a:rPr>
              <a:t> </a:t>
            </a:r>
            <a:r>
              <a:rPr lang="en-US" sz="1800" dirty="0" err="1">
                <a:solidFill>
                  <a:schemeClr val="tx2">
                    <a:lumMod val="90000"/>
                    <a:lumOff val="10000"/>
                  </a:schemeClr>
                </a:solidFill>
              </a:rPr>
              <a:t>prijavitelj</a:t>
            </a:r>
            <a:r>
              <a:rPr lang="en-US" sz="1800" dirty="0">
                <a:solidFill>
                  <a:schemeClr val="tx2">
                    <a:lumMod val="90000"/>
                    <a:lumOff val="10000"/>
                  </a:schemeClr>
                </a:solidFill>
              </a:rPr>
              <a:t> </a:t>
            </a:r>
            <a:r>
              <a:rPr lang="en-US" sz="1800" dirty="0" err="1">
                <a:solidFill>
                  <a:schemeClr val="tx2">
                    <a:lumMod val="90000"/>
                    <a:lumOff val="10000"/>
                  </a:schemeClr>
                </a:solidFill>
              </a:rPr>
              <a:t>navodi</a:t>
            </a:r>
            <a:r>
              <a:rPr lang="en-US" sz="1800" dirty="0">
                <a:solidFill>
                  <a:schemeClr val="tx2">
                    <a:lumMod val="90000"/>
                    <a:lumOff val="10000"/>
                  </a:schemeClr>
                </a:solidFill>
              </a:rPr>
              <a:t> </a:t>
            </a:r>
            <a:r>
              <a:rPr lang="en-US" sz="1800" dirty="0" err="1">
                <a:solidFill>
                  <a:schemeClr val="tx2">
                    <a:lumMod val="90000"/>
                    <a:lumOff val="10000"/>
                  </a:schemeClr>
                </a:solidFill>
              </a:rPr>
              <a:t>ukupan</a:t>
            </a:r>
            <a:r>
              <a:rPr lang="en-US" sz="1800" dirty="0">
                <a:solidFill>
                  <a:schemeClr val="tx2">
                    <a:lumMod val="90000"/>
                    <a:lumOff val="10000"/>
                  </a:schemeClr>
                </a:solidFill>
              </a:rPr>
              <a:t> </a:t>
            </a:r>
            <a:r>
              <a:rPr lang="en-US" sz="1800" dirty="0" err="1">
                <a:solidFill>
                  <a:schemeClr val="tx2">
                    <a:lumMod val="90000"/>
                    <a:lumOff val="10000"/>
                  </a:schemeClr>
                </a:solidFill>
              </a:rPr>
              <a:t>zbirni</a:t>
            </a:r>
            <a:r>
              <a:rPr lang="en-US" sz="1800" dirty="0">
                <a:solidFill>
                  <a:schemeClr val="tx2">
                    <a:lumMod val="90000"/>
                    <a:lumOff val="10000"/>
                  </a:schemeClr>
                </a:solidFill>
              </a:rPr>
              <a:t> </a:t>
            </a:r>
            <a:r>
              <a:rPr lang="en-US" sz="1800" dirty="0" err="1">
                <a:solidFill>
                  <a:schemeClr val="tx2">
                    <a:lumMod val="90000"/>
                    <a:lumOff val="10000"/>
                  </a:schemeClr>
                </a:solidFill>
              </a:rPr>
              <a:t>iznos</a:t>
            </a:r>
            <a:r>
              <a:rPr lang="en-US" sz="1800" dirty="0">
                <a:solidFill>
                  <a:schemeClr val="tx2">
                    <a:lumMod val="90000"/>
                    <a:lumOff val="10000"/>
                  </a:schemeClr>
                </a:solidFill>
              </a:rPr>
              <a:t> za </a:t>
            </a:r>
            <a:r>
              <a:rPr lang="en-US" sz="1800" dirty="0" err="1">
                <a:solidFill>
                  <a:schemeClr val="tx2">
                    <a:lumMod val="90000"/>
                    <a:lumOff val="10000"/>
                  </a:schemeClr>
                </a:solidFill>
              </a:rPr>
              <a:t>svaku</a:t>
            </a:r>
            <a:r>
              <a:rPr lang="en-US" sz="1800" dirty="0">
                <a:solidFill>
                  <a:schemeClr val="tx2">
                    <a:lumMod val="90000"/>
                    <a:lumOff val="10000"/>
                  </a:schemeClr>
                </a:solidFill>
              </a:rPr>
              <a:t> </a:t>
            </a:r>
            <a:r>
              <a:rPr lang="en-US" sz="1800" dirty="0" err="1">
                <a:solidFill>
                  <a:schemeClr val="tx2">
                    <a:lumMod val="90000"/>
                    <a:lumOff val="10000"/>
                  </a:schemeClr>
                </a:solidFill>
              </a:rPr>
              <a:t>aktivnost</a:t>
            </a:r>
            <a:r>
              <a:rPr lang="en-US" sz="1800" dirty="0">
                <a:solidFill>
                  <a:schemeClr val="tx2">
                    <a:lumMod val="90000"/>
                    <a:lumOff val="10000"/>
                  </a:schemeClr>
                </a:solidFill>
              </a:rPr>
              <a:t> </a:t>
            </a:r>
            <a:r>
              <a:rPr lang="en-US" sz="1800" dirty="0" err="1">
                <a:solidFill>
                  <a:schemeClr val="tx2">
                    <a:lumMod val="90000"/>
                    <a:lumOff val="10000"/>
                  </a:schemeClr>
                </a:solidFill>
              </a:rPr>
              <a:t>projekta</a:t>
            </a:r>
            <a:r>
              <a:rPr lang="en-US" sz="1800" dirty="0">
                <a:solidFill>
                  <a:schemeClr val="tx2">
                    <a:lumMod val="90000"/>
                    <a:lumOff val="10000"/>
                  </a:schemeClr>
                </a:solidFill>
              </a:rPr>
              <a:t>, </a:t>
            </a:r>
            <a:r>
              <a:rPr lang="en-US" sz="1800" dirty="0" err="1">
                <a:solidFill>
                  <a:schemeClr val="tx2">
                    <a:lumMod val="90000"/>
                    <a:lumOff val="10000"/>
                  </a:schemeClr>
                </a:solidFill>
              </a:rPr>
              <a:t>na</a:t>
            </a:r>
            <a:r>
              <a:rPr lang="en-US" sz="1800" dirty="0">
                <a:solidFill>
                  <a:schemeClr val="tx2">
                    <a:lumMod val="90000"/>
                    <a:lumOff val="10000"/>
                  </a:schemeClr>
                </a:solidFill>
              </a:rPr>
              <a:t> </a:t>
            </a:r>
            <a:r>
              <a:rPr lang="en-US" sz="1800" dirty="0" err="1">
                <a:solidFill>
                  <a:schemeClr val="tx2">
                    <a:lumMod val="90000"/>
                    <a:lumOff val="10000"/>
                  </a:schemeClr>
                </a:solidFill>
              </a:rPr>
              <a:t>način</a:t>
            </a:r>
            <a:r>
              <a:rPr lang="en-US" sz="1800" dirty="0">
                <a:solidFill>
                  <a:schemeClr val="tx2">
                    <a:lumMod val="90000"/>
                    <a:lumOff val="10000"/>
                  </a:schemeClr>
                </a:solidFill>
              </a:rPr>
              <a:t> da se </a:t>
            </a:r>
            <a:r>
              <a:rPr lang="en-US" sz="1800" dirty="0" err="1">
                <a:solidFill>
                  <a:schemeClr val="tx2">
                    <a:lumMod val="90000"/>
                    <a:lumOff val="10000"/>
                  </a:schemeClr>
                </a:solidFill>
              </a:rPr>
              <a:t>stopa</a:t>
            </a:r>
            <a:r>
              <a:rPr lang="en-US" sz="1800" dirty="0">
                <a:solidFill>
                  <a:schemeClr val="tx2">
                    <a:lumMod val="90000"/>
                    <a:lumOff val="10000"/>
                  </a:schemeClr>
                </a:solidFill>
              </a:rPr>
              <a:t> od 40 % </a:t>
            </a:r>
            <a:r>
              <a:rPr lang="en-US" sz="1800" dirty="0" err="1">
                <a:solidFill>
                  <a:schemeClr val="tx2">
                    <a:lumMod val="90000"/>
                    <a:lumOff val="10000"/>
                  </a:schemeClr>
                </a:solidFill>
              </a:rPr>
              <a:t>primjenjuje</a:t>
            </a:r>
            <a:r>
              <a:rPr lang="en-US" sz="1800" dirty="0">
                <a:solidFill>
                  <a:schemeClr val="tx2">
                    <a:lumMod val="90000"/>
                    <a:lumOff val="10000"/>
                  </a:schemeClr>
                </a:solidFill>
              </a:rPr>
              <a:t> </a:t>
            </a:r>
            <a:r>
              <a:rPr lang="en-US" sz="1800" dirty="0" err="1">
                <a:solidFill>
                  <a:schemeClr val="tx2">
                    <a:lumMod val="90000"/>
                    <a:lumOff val="10000"/>
                  </a:schemeClr>
                </a:solidFill>
              </a:rPr>
              <a:t>na</a:t>
            </a:r>
            <a:r>
              <a:rPr lang="en-US" sz="1800" dirty="0">
                <a:solidFill>
                  <a:schemeClr val="tx2">
                    <a:lumMod val="90000"/>
                    <a:lumOff val="10000"/>
                  </a:schemeClr>
                </a:solidFill>
              </a:rPr>
              <a:t> </a:t>
            </a:r>
            <a:r>
              <a:rPr lang="en-US" sz="1800" dirty="0" err="1">
                <a:solidFill>
                  <a:schemeClr val="tx2">
                    <a:lumMod val="90000"/>
                    <a:lumOff val="10000"/>
                  </a:schemeClr>
                </a:solidFill>
              </a:rPr>
              <a:t>izravne</a:t>
            </a:r>
            <a:r>
              <a:rPr lang="en-US" sz="1800" dirty="0">
                <a:solidFill>
                  <a:schemeClr val="tx2">
                    <a:lumMod val="90000"/>
                    <a:lumOff val="10000"/>
                  </a:schemeClr>
                </a:solidFill>
              </a:rPr>
              <a:t> </a:t>
            </a:r>
            <a:r>
              <a:rPr lang="en-US" sz="1800" dirty="0" err="1">
                <a:solidFill>
                  <a:schemeClr val="tx2">
                    <a:lumMod val="90000"/>
                    <a:lumOff val="10000"/>
                  </a:schemeClr>
                </a:solidFill>
              </a:rPr>
              <a:t>troškove</a:t>
            </a:r>
            <a:r>
              <a:rPr lang="en-US" sz="1800" dirty="0">
                <a:solidFill>
                  <a:schemeClr val="tx2">
                    <a:lumMod val="90000"/>
                    <a:lumOff val="10000"/>
                  </a:schemeClr>
                </a:solidFill>
              </a:rPr>
              <a:t> </a:t>
            </a:r>
            <a:r>
              <a:rPr lang="en-US" sz="1800" dirty="0" err="1">
                <a:solidFill>
                  <a:schemeClr val="tx2">
                    <a:lumMod val="90000"/>
                    <a:lumOff val="10000"/>
                  </a:schemeClr>
                </a:solidFill>
              </a:rPr>
              <a:t>osoblja</a:t>
            </a:r>
            <a:r>
              <a:rPr lang="en-US" sz="1800" dirty="0">
                <a:solidFill>
                  <a:schemeClr val="tx2">
                    <a:lumMod val="90000"/>
                    <a:lumOff val="10000"/>
                  </a:schemeClr>
                </a:solidFill>
              </a:rPr>
              <a:t> po </a:t>
            </a:r>
            <a:r>
              <a:rPr lang="en-US" sz="1800" dirty="0" err="1">
                <a:solidFill>
                  <a:schemeClr val="tx2">
                    <a:lumMod val="90000"/>
                    <a:lumOff val="10000"/>
                  </a:schemeClr>
                </a:solidFill>
              </a:rPr>
              <a:t>pojedinoj</a:t>
            </a:r>
            <a:r>
              <a:rPr lang="en-US" sz="1800" dirty="0">
                <a:solidFill>
                  <a:schemeClr val="tx2">
                    <a:lumMod val="90000"/>
                    <a:lumOff val="10000"/>
                  </a:schemeClr>
                </a:solidFill>
              </a:rPr>
              <a:t> </a:t>
            </a:r>
            <a:r>
              <a:rPr lang="en-US" sz="1800" dirty="0" err="1">
                <a:solidFill>
                  <a:schemeClr val="tx2">
                    <a:lumMod val="90000"/>
                    <a:lumOff val="10000"/>
                  </a:schemeClr>
                </a:solidFill>
              </a:rPr>
              <a:t>aktivnosti</a:t>
            </a:r>
            <a:r>
              <a:rPr lang="en-US" sz="1800" dirty="0">
                <a:solidFill>
                  <a:schemeClr val="tx2">
                    <a:lumMod val="90000"/>
                    <a:lumOff val="10000"/>
                  </a:schemeClr>
                </a:solidFill>
              </a:rPr>
              <a:t>, </a:t>
            </a:r>
            <a:r>
              <a:rPr lang="en-US" sz="1800" dirty="0" err="1">
                <a:solidFill>
                  <a:schemeClr val="tx2">
                    <a:lumMod val="90000"/>
                    <a:lumOff val="10000"/>
                  </a:schemeClr>
                </a:solidFill>
              </a:rPr>
              <a:t>odnosno</a:t>
            </a:r>
            <a:r>
              <a:rPr lang="en-US" sz="1800" dirty="0">
                <a:solidFill>
                  <a:schemeClr val="tx2">
                    <a:lumMod val="90000"/>
                    <a:lumOff val="10000"/>
                  </a:schemeClr>
                </a:solidFill>
              </a:rPr>
              <a:t> </a:t>
            </a:r>
            <a:r>
              <a:rPr lang="en-US" sz="1800" dirty="0" err="1">
                <a:solidFill>
                  <a:schemeClr val="tx2">
                    <a:lumMod val="90000"/>
                    <a:lumOff val="10000"/>
                  </a:schemeClr>
                </a:solidFill>
              </a:rPr>
              <a:t>fazi</a:t>
            </a:r>
            <a:r>
              <a:rPr lang="en-US" sz="1800" dirty="0">
                <a:solidFill>
                  <a:schemeClr val="tx2">
                    <a:lumMod val="90000"/>
                    <a:lumOff val="10000"/>
                  </a:schemeClr>
                </a:solidFill>
              </a:rPr>
              <a:t> (</a:t>
            </a:r>
            <a:r>
              <a:rPr lang="en-US" sz="1800" dirty="0" err="1">
                <a:solidFill>
                  <a:schemeClr val="tx2">
                    <a:lumMod val="90000"/>
                    <a:lumOff val="10000"/>
                  </a:schemeClr>
                </a:solidFill>
              </a:rPr>
              <a:t>industrijsko</a:t>
            </a:r>
            <a:r>
              <a:rPr lang="en-US" sz="1800" dirty="0">
                <a:solidFill>
                  <a:schemeClr val="tx2">
                    <a:lumMod val="90000"/>
                    <a:lumOff val="10000"/>
                  </a:schemeClr>
                </a:solidFill>
              </a:rPr>
              <a:t> </a:t>
            </a:r>
            <a:r>
              <a:rPr lang="en-US" sz="1800" dirty="0" err="1">
                <a:solidFill>
                  <a:schemeClr val="tx2">
                    <a:lumMod val="90000"/>
                    <a:lumOff val="10000"/>
                  </a:schemeClr>
                </a:solidFill>
              </a:rPr>
              <a:t>istraživanje</a:t>
            </a:r>
            <a:r>
              <a:rPr lang="en-US" sz="1800" dirty="0">
                <a:solidFill>
                  <a:schemeClr val="tx2">
                    <a:lumMod val="90000"/>
                    <a:lumOff val="10000"/>
                  </a:schemeClr>
                </a:solidFill>
              </a:rPr>
              <a:t> i/</a:t>
            </a:r>
            <a:r>
              <a:rPr lang="en-US" sz="1800" dirty="0" err="1">
                <a:solidFill>
                  <a:schemeClr val="tx2">
                    <a:lumMod val="90000"/>
                    <a:lumOff val="10000"/>
                  </a:schemeClr>
                </a:solidFill>
              </a:rPr>
              <a:t>ili</a:t>
            </a:r>
            <a:r>
              <a:rPr lang="en-US" sz="1800" dirty="0">
                <a:solidFill>
                  <a:schemeClr val="tx2">
                    <a:lumMod val="90000"/>
                    <a:lumOff val="10000"/>
                  </a:schemeClr>
                </a:solidFill>
              </a:rPr>
              <a:t> </a:t>
            </a:r>
            <a:r>
              <a:rPr lang="en-US" sz="1800" dirty="0" err="1">
                <a:solidFill>
                  <a:schemeClr val="tx2">
                    <a:lumMod val="90000"/>
                    <a:lumOff val="10000"/>
                  </a:schemeClr>
                </a:solidFill>
              </a:rPr>
              <a:t>eksperimentalni</a:t>
            </a:r>
            <a:r>
              <a:rPr lang="en-US" sz="1800" dirty="0">
                <a:solidFill>
                  <a:schemeClr val="tx2">
                    <a:lumMod val="90000"/>
                    <a:lumOff val="10000"/>
                  </a:schemeClr>
                </a:solidFill>
              </a:rPr>
              <a:t> </a:t>
            </a:r>
            <a:r>
              <a:rPr lang="en-US" sz="1800" dirty="0" err="1">
                <a:solidFill>
                  <a:schemeClr val="tx2">
                    <a:lumMod val="90000"/>
                    <a:lumOff val="10000"/>
                  </a:schemeClr>
                </a:solidFill>
              </a:rPr>
              <a:t>razvoj</a:t>
            </a:r>
            <a:r>
              <a:rPr lang="en-US" sz="1800" dirty="0">
                <a:solidFill>
                  <a:schemeClr val="tx2">
                    <a:lumMod val="90000"/>
                    <a:lumOff val="10000"/>
                  </a:schemeClr>
                </a:solidFill>
              </a:rPr>
              <a:t>), </a:t>
            </a:r>
            <a:r>
              <a:rPr lang="en-US" sz="1800" dirty="0" err="1">
                <a:solidFill>
                  <a:schemeClr val="tx2">
                    <a:lumMod val="90000"/>
                    <a:lumOff val="10000"/>
                  </a:schemeClr>
                </a:solidFill>
              </a:rPr>
              <a:t>te</a:t>
            </a:r>
            <a:r>
              <a:rPr lang="en-US" sz="1800" dirty="0">
                <a:solidFill>
                  <a:schemeClr val="tx2">
                    <a:lumMod val="90000"/>
                    <a:lumOff val="10000"/>
                  </a:schemeClr>
                </a:solidFill>
              </a:rPr>
              <a:t> se </a:t>
            </a:r>
            <a:r>
              <a:rPr lang="en-US" sz="1800" dirty="0" err="1">
                <a:solidFill>
                  <a:schemeClr val="tx2">
                    <a:lumMod val="90000"/>
                    <a:lumOff val="10000"/>
                  </a:schemeClr>
                </a:solidFill>
              </a:rPr>
              <a:t>sukladno</a:t>
            </a:r>
            <a:r>
              <a:rPr lang="en-US" sz="1800" dirty="0">
                <a:solidFill>
                  <a:schemeClr val="tx2">
                    <a:lumMod val="90000"/>
                    <a:lumOff val="10000"/>
                  </a:schemeClr>
                </a:solidFill>
              </a:rPr>
              <a:t> </a:t>
            </a:r>
            <a:r>
              <a:rPr lang="en-US" sz="1800" dirty="0" err="1">
                <a:solidFill>
                  <a:schemeClr val="tx2">
                    <a:lumMod val="90000"/>
                    <a:lumOff val="10000"/>
                  </a:schemeClr>
                </a:solidFill>
              </a:rPr>
              <a:t>navedenom</a:t>
            </a:r>
            <a:r>
              <a:rPr lang="en-US" sz="1800" dirty="0">
                <a:solidFill>
                  <a:schemeClr val="tx2">
                    <a:lumMod val="90000"/>
                    <a:lumOff val="10000"/>
                  </a:schemeClr>
                </a:solidFill>
              </a:rPr>
              <a:t> </a:t>
            </a:r>
            <a:r>
              <a:rPr lang="en-US" sz="1800" dirty="0" err="1">
                <a:solidFill>
                  <a:schemeClr val="tx2">
                    <a:lumMod val="90000"/>
                    <a:lumOff val="10000"/>
                  </a:schemeClr>
                </a:solidFill>
              </a:rPr>
              <a:t>primjenjuje</a:t>
            </a:r>
            <a:r>
              <a:rPr lang="en-US" sz="1800" dirty="0">
                <a:solidFill>
                  <a:schemeClr val="tx2">
                    <a:lumMod val="90000"/>
                    <a:lumOff val="10000"/>
                  </a:schemeClr>
                </a:solidFill>
              </a:rPr>
              <a:t> </a:t>
            </a:r>
            <a:r>
              <a:rPr lang="en-US" sz="1800" dirty="0" err="1">
                <a:solidFill>
                  <a:schemeClr val="tx2">
                    <a:lumMod val="90000"/>
                    <a:lumOff val="10000"/>
                  </a:schemeClr>
                </a:solidFill>
              </a:rPr>
              <a:t>intenzitet</a:t>
            </a:r>
            <a:r>
              <a:rPr lang="en-US" sz="1800" dirty="0">
                <a:solidFill>
                  <a:schemeClr val="tx2">
                    <a:lumMod val="90000"/>
                    <a:lumOff val="10000"/>
                  </a:schemeClr>
                </a:solidFill>
              </a:rPr>
              <a:t>. </a:t>
            </a:r>
          </a:p>
          <a:p>
            <a:pPr marL="0" indent="0" algn="just">
              <a:spcAft>
                <a:spcPts val="1200"/>
              </a:spcAft>
              <a:buNone/>
            </a:pPr>
            <a:r>
              <a:rPr lang="hr-HR" sz="1800" dirty="0">
                <a:solidFill>
                  <a:schemeClr val="tx2">
                    <a:lumMod val="90000"/>
                    <a:lumOff val="10000"/>
                  </a:schemeClr>
                </a:solidFill>
              </a:rPr>
              <a:t>Upravljačke provjere i revizije neće obuhvaćati stvarne troškove koji su nastali za korisnika kao ni postupke javne nabave na kojima se temelje rashodi koji se nadoknađuju na temelju pojednostavljenih mogućnosti obračuna troškova</a:t>
            </a:r>
            <a:r>
              <a:rPr lang="en-US" sz="1800" dirty="0">
                <a:solidFill>
                  <a:schemeClr val="tx2">
                    <a:lumMod val="90000"/>
                    <a:lumOff val="10000"/>
                  </a:schemeClr>
                </a:solidFill>
              </a:rPr>
              <a:t>.</a:t>
            </a:r>
          </a:p>
          <a:p>
            <a:pPr marL="0" indent="0" algn="just">
              <a:spcAft>
                <a:spcPts val="1200"/>
              </a:spcAft>
              <a:buNone/>
            </a:pPr>
            <a:r>
              <a:rPr lang="en-US" sz="1800" dirty="0" err="1">
                <a:solidFill>
                  <a:schemeClr val="tx2">
                    <a:lumMod val="90000"/>
                    <a:lumOff val="10000"/>
                  </a:schemeClr>
                </a:solidFill>
              </a:rPr>
              <a:t>Navedeno</a:t>
            </a:r>
            <a:r>
              <a:rPr lang="hr-HR" sz="1800" dirty="0">
                <a:solidFill>
                  <a:schemeClr val="tx2">
                    <a:lumMod val="90000"/>
                    <a:lumOff val="10000"/>
                  </a:schemeClr>
                </a:solidFill>
              </a:rPr>
              <a:t> ne isključuje provjere koje na temelju posebnih propisa imaju pravo i obvezu obavljati druga nacionalna tijela.</a:t>
            </a:r>
            <a:endParaRPr lang="en-US" sz="1800" dirty="0">
              <a:solidFill>
                <a:schemeClr val="tx2">
                  <a:lumMod val="90000"/>
                  <a:lumOff val="10000"/>
                </a:schemeClr>
              </a:solidFill>
            </a:endParaRPr>
          </a:p>
          <a:p>
            <a:pPr marL="0" indent="0" algn="just">
              <a:spcAft>
                <a:spcPts val="1200"/>
              </a:spcAft>
              <a:buNone/>
            </a:pPr>
            <a:r>
              <a:rPr lang="hr-HR" sz="1800" dirty="0">
                <a:solidFill>
                  <a:schemeClr val="tx2">
                    <a:lumMod val="90000"/>
                    <a:lumOff val="10000"/>
                  </a:schemeClr>
                </a:solidFill>
              </a:rPr>
              <a:t>Kod pripreme projektnog prijedloga, tj. proračuna projekta, prijavitelj za prihvatljive kategorije troškova prijavitelja/partnera (ako je primjenjivo) mora odabrati između dviju predloženih opcija. </a:t>
            </a:r>
            <a:r>
              <a:rPr lang="en-US" sz="1800" b="1" dirty="0">
                <a:solidFill>
                  <a:schemeClr val="tx2">
                    <a:lumMod val="90000"/>
                    <a:lumOff val="10000"/>
                  </a:schemeClr>
                </a:solidFill>
              </a:rPr>
              <a:t>K</a:t>
            </a:r>
            <a:r>
              <a:rPr lang="hr-HR" sz="1800" b="1" dirty="0" err="1">
                <a:solidFill>
                  <a:schemeClr val="tx2">
                    <a:lumMod val="90000"/>
                    <a:lumOff val="10000"/>
                  </a:schemeClr>
                </a:solidFill>
              </a:rPr>
              <a:t>ombiniranje</a:t>
            </a:r>
            <a:r>
              <a:rPr lang="hr-HR" sz="1800" b="1" dirty="0">
                <a:solidFill>
                  <a:schemeClr val="tx2">
                    <a:lumMod val="90000"/>
                    <a:lumOff val="10000"/>
                  </a:schemeClr>
                </a:solidFill>
              </a:rPr>
              <a:t> predloženih opcija</a:t>
            </a:r>
            <a:r>
              <a:rPr lang="en-US" sz="1800" b="1" dirty="0">
                <a:solidFill>
                  <a:schemeClr val="tx2">
                    <a:lumMod val="90000"/>
                    <a:lumOff val="10000"/>
                  </a:schemeClr>
                </a:solidFill>
              </a:rPr>
              <a:t> </a:t>
            </a:r>
            <a:r>
              <a:rPr lang="en-US" sz="1800" b="1" dirty="0" err="1">
                <a:solidFill>
                  <a:schemeClr val="tx2">
                    <a:lumMod val="90000"/>
                    <a:lumOff val="10000"/>
                  </a:schemeClr>
                </a:solidFill>
              </a:rPr>
              <a:t>nije</a:t>
            </a:r>
            <a:r>
              <a:rPr lang="en-US" sz="1800" b="1" dirty="0">
                <a:solidFill>
                  <a:schemeClr val="tx2">
                    <a:lumMod val="90000"/>
                    <a:lumOff val="10000"/>
                  </a:schemeClr>
                </a:solidFill>
              </a:rPr>
              <a:t> </a:t>
            </a:r>
            <a:r>
              <a:rPr lang="en-US" sz="1800" b="1" dirty="0" err="1">
                <a:solidFill>
                  <a:schemeClr val="tx2">
                    <a:lumMod val="90000"/>
                    <a:lumOff val="10000"/>
                  </a:schemeClr>
                </a:solidFill>
              </a:rPr>
              <a:t>dozvoljeno</a:t>
            </a:r>
            <a:r>
              <a:rPr lang="en-US" sz="1800" dirty="0">
                <a:solidFill>
                  <a:schemeClr val="tx2">
                    <a:lumMod val="90000"/>
                    <a:lumOff val="10000"/>
                  </a:schemeClr>
                </a:solidFill>
              </a:rPr>
              <a:t>.</a:t>
            </a:r>
            <a:endParaRPr lang="hr-HR" sz="1800" dirty="0">
              <a:solidFill>
                <a:schemeClr val="tx2">
                  <a:lumMod val="90000"/>
                  <a:lumOff val="10000"/>
                </a:schemeClr>
              </a:solidFill>
            </a:endParaRPr>
          </a:p>
          <a:p>
            <a:pPr marL="0" indent="0">
              <a:buNone/>
            </a:pPr>
            <a:endParaRPr lang="en-US" sz="1400" dirty="0">
              <a:solidFill>
                <a:schemeClr val="tx2">
                  <a:lumMod val="90000"/>
                  <a:lumOff val="10000"/>
                </a:schemeClr>
              </a:solidFill>
            </a:endParaRPr>
          </a:p>
          <a:p>
            <a:pPr marL="0" indent="0">
              <a:buNone/>
            </a:pPr>
            <a:endParaRPr lang="en-US" sz="1400" dirty="0">
              <a:solidFill>
                <a:schemeClr val="tx2">
                  <a:lumMod val="90000"/>
                  <a:lumOff val="10000"/>
                </a:schemeClr>
              </a:solidFill>
            </a:endParaRPr>
          </a:p>
        </p:txBody>
      </p:sp>
      <p:sp>
        <p:nvSpPr>
          <p:cNvPr id="6" name="Title 1">
            <a:extLst>
              <a:ext uri="{FF2B5EF4-FFF2-40B4-BE49-F238E27FC236}">
                <a16:creationId xmlns:a16="http://schemas.microsoft.com/office/drawing/2014/main" id="{99F98886-B0DB-3C67-E022-5B8F5BCE1058}"/>
              </a:ext>
            </a:extLst>
          </p:cNvPr>
          <p:cNvSpPr txBox="1">
            <a:spLocks/>
          </p:cNvSpPr>
          <p:nvPr/>
        </p:nvSpPr>
        <p:spPr>
          <a:xfrm>
            <a:off x="0" y="0"/>
            <a:ext cx="12192000" cy="92765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200">
                <a:solidFill>
                  <a:srgbClr val="002060"/>
                </a:solidFill>
                <a:ea typeface="Yu Mincho" panose="02020400000000000000" pitchFamily="18" charset="-128"/>
                <a:cs typeface="Arial" panose="020B0604020202020204" pitchFamily="34" charset="0"/>
              </a:rPr>
              <a:t>Prihvatljive kategorije troškova </a:t>
            </a:r>
            <a:r>
              <a:rPr lang="hr-HR" sz="3200">
                <a:solidFill>
                  <a:srgbClr val="002060"/>
                </a:solidFill>
                <a:ea typeface="Yu Mincho" panose="02020400000000000000" pitchFamily="18" charset="-128"/>
                <a:cs typeface="Arial" panose="020B0604020202020204" pitchFamily="34" charset="0"/>
              </a:rPr>
              <a:t>- </a:t>
            </a:r>
            <a:r>
              <a:rPr lang="en-GB" sz="3200">
                <a:solidFill>
                  <a:srgbClr val="002060"/>
                </a:solidFill>
                <a:ea typeface="Yu Mincho" panose="02020400000000000000" pitchFamily="18" charset="-128"/>
                <a:cs typeface="Arial" panose="020B0604020202020204" pitchFamily="34" charset="0"/>
              </a:rPr>
              <a:t>OPCIJA 2 – pojednostavljena metoda financiranja</a:t>
            </a:r>
            <a:endParaRPr lang="en-US" sz="3200" dirty="0">
              <a:solidFill>
                <a:srgbClr val="002060"/>
              </a:solidFill>
            </a:endParaRPr>
          </a:p>
        </p:txBody>
      </p:sp>
    </p:spTree>
    <p:extLst>
      <p:ext uri="{BB962C8B-B14F-4D97-AF65-F5344CB8AC3E}">
        <p14:creationId xmlns:p14="http://schemas.microsoft.com/office/powerpoint/2010/main" val="27250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E7A9-0AD1-1D9D-1EA2-3165D375F7AF}"/>
              </a:ext>
            </a:extLst>
          </p:cNvPr>
          <p:cNvSpPr>
            <a:spLocks noGrp="1"/>
          </p:cNvSpPr>
          <p:nvPr>
            <p:ph type="title"/>
          </p:nvPr>
        </p:nvSpPr>
        <p:spPr>
          <a:xfrm>
            <a:off x="225307" y="120072"/>
            <a:ext cx="11671129" cy="618837"/>
          </a:xfrm>
        </p:spPr>
        <p:style>
          <a:lnRef idx="1">
            <a:schemeClr val="accent3"/>
          </a:lnRef>
          <a:fillRef idx="2">
            <a:schemeClr val="accent3"/>
          </a:fillRef>
          <a:effectRef idx="1">
            <a:schemeClr val="accent3"/>
          </a:effectRef>
          <a:fontRef idx="minor">
            <a:schemeClr val="dk1"/>
          </a:fontRef>
        </p:style>
        <p:txBody>
          <a:bodyPr>
            <a:normAutofit/>
          </a:bodyPr>
          <a:lstStyle/>
          <a:p>
            <a:r>
              <a:rPr lang="en-GB" sz="3200" err="1">
                <a:solidFill>
                  <a:srgbClr val="002060"/>
                </a:solidFill>
                <a:effectLst/>
                <a:latin typeface="+mn-lt"/>
                <a:ea typeface="Yu Mincho" panose="02020400000000000000" pitchFamily="18" charset="-128"/>
                <a:cs typeface="Arial" panose="020B0604020202020204" pitchFamily="34" charset="0"/>
              </a:rPr>
              <a:t>Troškovi</a:t>
            </a:r>
            <a:r>
              <a:rPr lang="en-GB" sz="3200">
                <a:solidFill>
                  <a:srgbClr val="002060"/>
                </a:solidFill>
                <a:effectLst/>
                <a:latin typeface="+mn-lt"/>
                <a:ea typeface="Yu Mincho" panose="02020400000000000000" pitchFamily="18" charset="-128"/>
                <a:cs typeface="Arial" panose="020B0604020202020204" pitchFamily="34" charset="0"/>
              </a:rPr>
              <a:t> </a:t>
            </a:r>
            <a:r>
              <a:rPr lang="en-GB" sz="3200" err="1">
                <a:solidFill>
                  <a:srgbClr val="002060"/>
                </a:solidFill>
                <a:effectLst/>
                <a:latin typeface="+mn-lt"/>
                <a:ea typeface="Yu Mincho" panose="02020400000000000000" pitchFamily="18" charset="-128"/>
                <a:cs typeface="Arial" panose="020B0604020202020204" pitchFamily="34" charset="0"/>
              </a:rPr>
              <a:t>plaća</a:t>
            </a:r>
            <a:r>
              <a:rPr lang="en-GB" sz="3200">
                <a:solidFill>
                  <a:srgbClr val="002060"/>
                </a:solidFill>
                <a:effectLst/>
                <a:latin typeface="+mn-lt"/>
                <a:ea typeface="Yu Mincho" panose="02020400000000000000" pitchFamily="18" charset="-128"/>
                <a:cs typeface="Arial" panose="020B0604020202020204" pitchFamily="34" charset="0"/>
              </a:rPr>
              <a:t> </a:t>
            </a:r>
            <a:r>
              <a:rPr lang="en-GB" sz="3200" err="1">
                <a:solidFill>
                  <a:srgbClr val="002060"/>
                </a:solidFill>
                <a:effectLst/>
                <a:latin typeface="+mn-lt"/>
                <a:ea typeface="Yu Mincho" panose="02020400000000000000" pitchFamily="18" charset="-128"/>
                <a:cs typeface="Arial" panose="020B0604020202020204" pitchFamily="34" charset="0"/>
              </a:rPr>
              <a:t>osoblja</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F7742174-B09E-6CCC-8B7F-A5E44D2760AD}"/>
              </a:ext>
            </a:extLst>
          </p:cNvPr>
          <p:cNvSpPr>
            <a:spLocks noGrp="1"/>
          </p:cNvSpPr>
          <p:nvPr>
            <p:ph idx="1"/>
          </p:nvPr>
        </p:nvSpPr>
        <p:spPr>
          <a:xfrm>
            <a:off x="225307" y="868218"/>
            <a:ext cx="11741386" cy="5384800"/>
          </a:xfrm>
          <a:pattFill prst="pct5">
            <a:fgClr>
              <a:srgbClr val="66CCFF"/>
            </a:fgClr>
            <a:bgClr>
              <a:schemeClr val="bg1"/>
            </a:bgClr>
          </a:pattFill>
        </p:spPr>
        <p:txBody>
          <a:bodyPr>
            <a:noAutofit/>
          </a:bodyPr>
          <a:lstStyle/>
          <a:p>
            <a:pPr marL="0" lvl="0" indent="0" algn="just">
              <a:buNone/>
            </a:pPr>
            <a:r>
              <a:rPr lang="en-US" sz="1400" b="1" dirty="0" err="1">
                <a:solidFill>
                  <a:srgbClr val="002060"/>
                </a:solidFill>
                <a:ea typeface="Yu Mincho" panose="02020400000000000000" pitchFamily="18" charset="-128"/>
                <a:cs typeface="Arial" panose="020B0604020202020204" pitchFamily="34" charset="0"/>
              </a:rPr>
              <a:t>Troškovi</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plaća</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osoblja</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stručnog</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tehničkog</a:t>
            </a:r>
            <a:r>
              <a:rPr lang="en-US" sz="1400" b="1" dirty="0">
                <a:solidFill>
                  <a:srgbClr val="002060"/>
                </a:solidFill>
                <a:ea typeface="Yu Mincho" panose="02020400000000000000" pitchFamily="18" charset="-128"/>
                <a:cs typeface="Arial" panose="020B0604020202020204" pitchFamily="34" charset="0"/>
              </a:rPr>
              <a:t> i </a:t>
            </a:r>
            <a:r>
              <a:rPr lang="en-US" sz="1400" b="1" dirty="0" err="1">
                <a:solidFill>
                  <a:srgbClr val="002060"/>
                </a:solidFill>
                <a:ea typeface="Yu Mincho" panose="02020400000000000000" pitchFamily="18" charset="-128"/>
                <a:cs typeface="Arial" panose="020B0604020202020204" pitchFamily="34" charset="0"/>
              </a:rPr>
              <a:t>pomoćnog</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osoblja</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koje</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će</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raditi</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na</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projektu</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izračunavaju</a:t>
            </a:r>
            <a:r>
              <a:rPr lang="en-US" sz="1400" b="1" dirty="0">
                <a:solidFill>
                  <a:srgbClr val="002060"/>
                </a:solidFill>
                <a:ea typeface="Yu Mincho" panose="02020400000000000000" pitchFamily="18" charset="-128"/>
                <a:cs typeface="Arial" panose="020B0604020202020204" pitchFamily="34" charset="0"/>
              </a:rPr>
              <a:t> se </a:t>
            </a:r>
            <a:r>
              <a:rPr lang="en-US" sz="1400" b="1" dirty="0" err="1">
                <a:solidFill>
                  <a:srgbClr val="002060"/>
                </a:solidFill>
                <a:ea typeface="Yu Mincho" panose="02020400000000000000" pitchFamily="18" charset="-128"/>
                <a:cs typeface="Arial" panose="020B0604020202020204" pitchFamily="34" charset="0"/>
              </a:rPr>
              <a:t>primjenom</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standardnih</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veličina</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jediničnog</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troška</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sukladno</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čl</a:t>
            </a:r>
            <a:r>
              <a:rPr lang="en-US" sz="1400" b="1" dirty="0">
                <a:solidFill>
                  <a:srgbClr val="002060"/>
                </a:solidFill>
                <a:ea typeface="Yu Mincho" panose="02020400000000000000" pitchFamily="18" charset="-128"/>
                <a:cs typeface="Arial" panose="020B0604020202020204" pitchFamily="34" charset="0"/>
              </a:rPr>
              <a:t>. 53 </a:t>
            </a:r>
            <a:r>
              <a:rPr lang="en-US" sz="1400" b="1" dirty="0" err="1">
                <a:solidFill>
                  <a:srgbClr val="002060"/>
                </a:solidFill>
                <a:ea typeface="Yu Mincho" panose="02020400000000000000" pitchFamily="18" charset="-128"/>
                <a:cs typeface="Arial" panose="020B0604020202020204" pitchFamily="34" charset="0"/>
              </a:rPr>
              <a:t>stavku</a:t>
            </a:r>
            <a:r>
              <a:rPr lang="en-US" sz="1400" b="1" dirty="0">
                <a:solidFill>
                  <a:srgbClr val="002060"/>
                </a:solidFill>
                <a:ea typeface="Yu Mincho" panose="02020400000000000000" pitchFamily="18" charset="-128"/>
                <a:cs typeface="Arial" panose="020B0604020202020204" pitchFamily="34" charset="0"/>
              </a:rPr>
              <a:t> 3. (a) i </a:t>
            </a:r>
            <a:r>
              <a:rPr lang="en-US" sz="1400" b="1" dirty="0" err="1">
                <a:solidFill>
                  <a:srgbClr val="002060"/>
                </a:solidFill>
                <a:ea typeface="Yu Mincho" panose="02020400000000000000" pitchFamily="18" charset="-128"/>
                <a:cs typeface="Arial" panose="020B0604020202020204" pitchFamily="34" charset="0"/>
              </a:rPr>
              <a:t>čl</a:t>
            </a:r>
            <a:r>
              <a:rPr lang="en-US" sz="1400" b="1" dirty="0">
                <a:solidFill>
                  <a:srgbClr val="002060"/>
                </a:solidFill>
                <a:ea typeface="Yu Mincho" panose="02020400000000000000" pitchFamily="18" charset="-128"/>
                <a:cs typeface="Arial" panose="020B0604020202020204" pitchFamily="34" charset="0"/>
              </a:rPr>
              <a:t>. 55. </a:t>
            </a:r>
            <a:r>
              <a:rPr lang="en-US" sz="1400" b="1" dirty="0" err="1">
                <a:solidFill>
                  <a:srgbClr val="002060"/>
                </a:solidFill>
                <a:ea typeface="Yu Mincho" panose="02020400000000000000" pitchFamily="18" charset="-128"/>
                <a:cs typeface="Arial" panose="020B0604020202020204" pitchFamily="34" charset="0"/>
              </a:rPr>
              <a:t>stavku</a:t>
            </a:r>
            <a:r>
              <a:rPr lang="en-US" sz="1400" b="1" dirty="0">
                <a:solidFill>
                  <a:srgbClr val="002060"/>
                </a:solidFill>
                <a:ea typeface="Yu Mincho" panose="02020400000000000000" pitchFamily="18" charset="-128"/>
                <a:cs typeface="Arial" panose="020B0604020202020204" pitchFamily="34" charset="0"/>
              </a:rPr>
              <a:t> 2. (b) Uredbe o </a:t>
            </a:r>
            <a:r>
              <a:rPr lang="en-US" sz="1400" b="1" dirty="0" err="1">
                <a:solidFill>
                  <a:srgbClr val="002060"/>
                </a:solidFill>
                <a:ea typeface="Yu Mincho" panose="02020400000000000000" pitchFamily="18" charset="-128"/>
                <a:cs typeface="Arial" panose="020B0604020202020204" pitchFamily="34" charset="0"/>
              </a:rPr>
              <a:t>utvrđivanju</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zajedničkih</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odredaba</a:t>
            </a:r>
            <a:r>
              <a:rPr lang="en-US" sz="1400" b="1" dirty="0">
                <a:solidFill>
                  <a:srgbClr val="002060"/>
                </a:solidFill>
                <a:ea typeface="Yu Mincho" panose="02020400000000000000" pitchFamily="18" charset="-128"/>
                <a:cs typeface="Arial" panose="020B0604020202020204" pitchFamily="34" charset="0"/>
              </a:rPr>
              <a:t> (</a:t>
            </a:r>
            <a:r>
              <a:rPr lang="en-US" sz="1400" b="1" dirty="0" err="1">
                <a:solidFill>
                  <a:srgbClr val="002060"/>
                </a:solidFill>
                <a:ea typeface="Yu Mincho" panose="02020400000000000000" pitchFamily="18" charset="-128"/>
                <a:cs typeface="Arial" panose="020B0604020202020204" pitchFamily="34" charset="0"/>
              </a:rPr>
              <a:t>Uredbi</a:t>
            </a:r>
            <a:r>
              <a:rPr lang="en-US" sz="1400" b="1" dirty="0">
                <a:solidFill>
                  <a:srgbClr val="002060"/>
                </a:solidFill>
                <a:ea typeface="Yu Mincho" panose="02020400000000000000" pitchFamily="18" charset="-128"/>
                <a:cs typeface="Arial" panose="020B0604020202020204" pitchFamily="34" charset="0"/>
              </a:rPr>
              <a:t> 2021/1060):</a:t>
            </a:r>
          </a:p>
          <a:p>
            <a:pPr marL="342900" lvl="0" indent="-342900" algn="just">
              <a:buAutoNum type="alphaLcParenR"/>
            </a:pPr>
            <a:r>
              <a:rPr lang="hr-HR" sz="1400" dirty="0">
                <a:solidFill>
                  <a:srgbClr val="002060"/>
                </a:solidFill>
                <a:ea typeface="Yu Mincho" panose="02020400000000000000" pitchFamily="18" charset="-128"/>
                <a:cs typeface="Arial" panose="020B0604020202020204" pitchFamily="34" charset="0"/>
              </a:rPr>
              <a:t>Za djelatnike koji su zaposleni kod prijavitelja/partnera u trenutku predaje projektnog prijedloga i za koje se može minimalno jednom platnom listom odnosno temeljem zadnjeg dostupnog mjesečnog bruto iznosa troškova u mjesecu koji prethodi predaji projektnog prijedloga, dokazati stvarni trošak plaće tog radnog mjesta (zadnji dostupni dokumentirani dokazi o stvarnoj plaći, odnosno platna lista).</a:t>
            </a:r>
            <a:endParaRPr lang="en-US" sz="1400" dirty="0">
              <a:solidFill>
                <a:srgbClr val="002060"/>
              </a:solidFill>
              <a:ea typeface="Yu Mincho" panose="02020400000000000000" pitchFamily="18" charset="-128"/>
              <a:cs typeface="Arial" panose="020B0604020202020204" pitchFamily="34" charset="0"/>
            </a:endParaRPr>
          </a:p>
          <a:p>
            <a:pPr marL="342900" lvl="0" indent="-342900" algn="just">
              <a:buAutoNum type="alphaLcParenR"/>
            </a:pPr>
            <a:r>
              <a:rPr lang="en-US" sz="1400" dirty="0">
                <a:solidFill>
                  <a:srgbClr val="002060"/>
                </a:solidFill>
                <a:ea typeface="Yu Mincho" panose="02020400000000000000" pitchFamily="18" charset="-128"/>
                <a:cs typeface="Arial" panose="020B0604020202020204" pitchFamily="34" charset="0"/>
              </a:rPr>
              <a:t>Za </a:t>
            </a:r>
            <a:r>
              <a:rPr lang="en-US" sz="1400" dirty="0" err="1">
                <a:solidFill>
                  <a:srgbClr val="002060"/>
                </a:solidFill>
                <a:ea typeface="Yu Mincho" panose="02020400000000000000" pitchFamily="18" charset="-128"/>
                <a:cs typeface="Arial" panose="020B0604020202020204" pitchFamily="34" charset="0"/>
              </a:rPr>
              <a:t>novozaposlene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djelatnike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kod</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prijavitelja</a:t>
            </a:r>
            <a:r>
              <a:rPr lang="en-US" sz="1400" dirty="0">
                <a:solidFill>
                  <a:srgbClr val="002060"/>
                </a:solidFill>
                <a:ea typeface="Yu Mincho" panose="02020400000000000000" pitchFamily="18" charset="-128"/>
                <a:cs typeface="Arial" panose="020B0604020202020204" pitchFamily="34" charset="0"/>
              </a:rPr>
              <a:t>/</a:t>
            </a:r>
            <a:r>
              <a:rPr lang="en-US" sz="1400" dirty="0" err="1">
                <a:solidFill>
                  <a:srgbClr val="002060"/>
                </a:solidFill>
                <a:ea typeface="Yu Mincho" panose="02020400000000000000" pitchFamily="18" charset="-128"/>
                <a:cs typeface="Arial" panose="020B0604020202020204" pitchFamily="34" charset="0"/>
              </a:rPr>
              <a:t>partnera</a:t>
            </a:r>
            <a:r>
              <a:rPr lang="en-US" sz="1400" dirty="0">
                <a:solidFill>
                  <a:srgbClr val="002060"/>
                </a:solidFill>
                <a:ea typeface="Yu Mincho" panose="02020400000000000000" pitchFamily="18" charset="-128"/>
                <a:cs typeface="Arial" panose="020B0604020202020204" pitchFamily="34" charset="0"/>
              </a:rPr>
              <a:t> za </a:t>
            </a:r>
            <a:r>
              <a:rPr lang="en-US" sz="1400" dirty="0" err="1">
                <a:solidFill>
                  <a:srgbClr val="002060"/>
                </a:solidFill>
                <a:ea typeface="Yu Mincho" panose="02020400000000000000" pitchFamily="18" charset="-128"/>
                <a:cs typeface="Arial" panose="020B0604020202020204" pitchFamily="34" charset="0"/>
              </a:rPr>
              <a:t>koje</a:t>
            </a:r>
            <a:r>
              <a:rPr lang="en-US" sz="1400" dirty="0">
                <a:solidFill>
                  <a:srgbClr val="002060"/>
                </a:solidFill>
                <a:ea typeface="Yu Mincho" panose="02020400000000000000" pitchFamily="18" charset="-128"/>
                <a:cs typeface="Arial" panose="020B0604020202020204" pitchFamily="34" charset="0"/>
              </a:rPr>
              <a:t> se ne </a:t>
            </a:r>
            <a:r>
              <a:rPr lang="en-US" sz="1400" dirty="0" err="1">
                <a:solidFill>
                  <a:srgbClr val="002060"/>
                </a:solidFill>
                <a:ea typeface="Yu Mincho" panose="02020400000000000000" pitchFamily="18" charset="-128"/>
                <a:cs typeface="Arial" panose="020B0604020202020204" pitchFamily="34" charset="0"/>
              </a:rPr>
              <a:t>može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minimalno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jednom</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platnom</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listom</a:t>
            </a:r>
            <a:r>
              <a:rPr lang="en-US" sz="1400" dirty="0">
                <a:solidFill>
                  <a:srgbClr val="002060"/>
                </a:solidFill>
                <a:ea typeface="Yu Mincho" panose="02020400000000000000" pitchFamily="18" charset="-128"/>
                <a:cs typeface="Arial" panose="020B0604020202020204" pitchFamily="34" charset="0"/>
              </a:rPr>
              <a:t> za </a:t>
            </a:r>
            <a:r>
              <a:rPr lang="en-US" sz="1400" dirty="0" err="1">
                <a:solidFill>
                  <a:srgbClr val="002060"/>
                </a:solidFill>
                <a:ea typeface="Yu Mincho" panose="02020400000000000000" pitchFamily="18" charset="-128"/>
                <a:cs typeface="Arial" panose="020B0604020202020204" pitchFamily="34" charset="0"/>
              </a:rPr>
              <a:t>zadnji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dostupni</a:t>
            </a:r>
            <a:r>
              <a:rPr lang="en-US" sz="1400" dirty="0">
                <a:solidFill>
                  <a:srgbClr val="002060"/>
                </a:solidFill>
                <a:ea typeface="Yu Mincho" panose="02020400000000000000" pitchFamily="18" charset="-128"/>
                <a:cs typeface="Arial" panose="020B0604020202020204" pitchFamily="34" charset="0"/>
              </a:rPr>
              <a:t> (koji </a:t>
            </a:r>
            <a:r>
              <a:rPr lang="en-US" sz="1400" dirty="0" err="1">
                <a:solidFill>
                  <a:srgbClr val="002060"/>
                </a:solidFill>
                <a:ea typeface="Yu Mincho" panose="02020400000000000000" pitchFamily="18" charset="-128"/>
                <a:cs typeface="Arial" panose="020B0604020202020204" pitchFamily="34" charset="0"/>
              </a:rPr>
              <a:t>prethodi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podnošenju</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projektnog</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prijedloga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mjesečni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bruto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iznos</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troška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plaće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dokazati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stvarni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trošak</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plaće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temeljem</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bruto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iznosa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troškova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plaća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drugog</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zaposlenog</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osoblja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raspoređenog</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na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isto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ili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slično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radno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mjesto</a:t>
            </a:r>
            <a:r>
              <a:rPr lang="en-US" sz="1400" dirty="0">
                <a:solidFill>
                  <a:srgbClr val="002060"/>
                </a:solidFill>
                <a:ea typeface="Yu Mincho" panose="02020400000000000000" pitchFamily="18" charset="-128"/>
                <a:cs typeface="Arial" panose="020B0604020202020204" pitchFamily="34" charset="0"/>
              </a:rPr>
              <a:t>.</a:t>
            </a:r>
          </a:p>
          <a:p>
            <a:pPr marL="342900" lvl="0" indent="-342900" algn="just">
              <a:buAutoNum type="alphaLcParenR"/>
            </a:pPr>
            <a:r>
              <a:rPr lang="en-US" sz="1400" dirty="0" err="1">
                <a:solidFill>
                  <a:srgbClr val="002060"/>
                </a:solidFill>
                <a:ea typeface="Yu Mincho" panose="02020400000000000000" pitchFamily="18" charset="-128"/>
                <a:cs typeface="Arial" panose="020B0604020202020204" pitchFamily="34" charset="0"/>
              </a:rPr>
              <a:t>Isključivo</a:t>
            </a:r>
            <a:r>
              <a:rPr lang="en-US" sz="1400" dirty="0">
                <a:solidFill>
                  <a:srgbClr val="002060"/>
                </a:solidFill>
                <a:ea typeface="Yu Mincho" panose="02020400000000000000" pitchFamily="18" charset="-128"/>
                <a:cs typeface="Arial" panose="020B0604020202020204" pitchFamily="34" charset="0"/>
              </a:rPr>
              <a:t> u </a:t>
            </a:r>
            <a:r>
              <a:rPr lang="en-US" sz="1400" dirty="0" err="1">
                <a:solidFill>
                  <a:srgbClr val="002060"/>
                </a:solidFill>
                <a:ea typeface="Yu Mincho" panose="02020400000000000000" pitchFamily="18" charset="-128"/>
                <a:cs typeface="Arial" panose="020B0604020202020204" pitchFamily="34" charset="0"/>
              </a:rPr>
              <a:t>slučaju</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kada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kod</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prijavitelja</a:t>
            </a:r>
            <a:r>
              <a:rPr lang="en-US" sz="1400" dirty="0">
                <a:solidFill>
                  <a:srgbClr val="002060"/>
                </a:solidFill>
                <a:ea typeface="Yu Mincho" panose="02020400000000000000" pitchFamily="18" charset="-128"/>
                <a:cs typeface="Arial" panose="020B0604020202020204" pitchFamily="34" charset="0"/>
              </a:rPr>
              <a:t>/</a:t>
            </a:r>
            <a:r>
              <a:rPr lang="en-US" sz="1400" dirty="0" err="1">
                <a:solidFill>
                  <a:srgbClr val="002060"/>
                </a:solidFill>
                <a:ea typeface="Yu Mincho" panose="02020400000000000000" pitchFamily="18" charset="-128"/>
                <a:cs typeface="Arial" panose="020B0604020202020204" pitchFamily="34" charset="0"/>
              </a:rPr>
              <a:t>partnera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niti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jedna</a:t>
            </a:r>
            <a:r>
              <a:rPr lang="en-US" sz="1400" dirty="0">
                <a:solidFill>
                  <a:srgbClr val="002060"/>
                </a:solidFill>
                <a:ea typeface="Yu Mincho" panose="02020400000000000000" pitchFamily="18" charset="-128"/>
                <a:cs typeface="Arial" panose="020B0604020202020204" pitchFamily="34" charset="0"/>
              </a:rPr>
              <a:t> od </a:t>
            </a:r>
            <a:r>
              <a:rPr lang="en-US" sz="1400" dirty="0" err="1">
                <a:solidFill>
                  <a:srgbClr val="002060"/>
                </a:solidFill>
                <a:ea typeface="Yu Mincho" panose="02020400000000000000" pitchFamily="18" charset="-128"/>
                <a:cs typeface="Arial" panose="020B0604020202020204" pitchFamily="34" charset="0"/>
              </a:rPr>
              <a:t>zaposlenih</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osoba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nije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raspoređena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na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isto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ili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slično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radno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mjesto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koje</a:t>
            </a:r>
            <a:r>
              <a:rPr lang="en-US" sz="1400" dirty="0">
                <a:solidFill>
                  <a:srgbClr val="002060"/>
                </a:solidFill>
                <a:ea typeface="Yu Mincho" panose="02020400000000000000" pitchFamily="18" charset="-128"/>
                <a:cs typeface="Arial" panose="020B0604020202020204" pitchFamily="34" charset="0"/>
              </a:rPr>
              <a:t> bi </a:t>
            </a:r>
            <a:r>
              <a:rPr lang="en-US" sz="1400" dirty="0" err="1">
                <a:solidFill>
                  <a:srgbClr val="002060"/>
                </a:solidFill>
                <a:ea typeface="Yu Mincho" panose="02020400000000000000" pitchFamily="18" charset="-128"/>
                <a:cs typeface="Arial" panose="020B0604020202020204" pitchFamily="34" charset="0"/>
              </a:rPr>
              <a:t>odgovaralo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radnom</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mjestu</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novozaposlene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osobe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tada</a:t>
            </a:r>
            <a:r>
              <a:rPr lang="en-US" sz="1400" dirty="0">
                <a:solidFill>
                  <a:srgbClr val="002060"/>
                </a:solidFill>
                <a:ea typeface="Yu Mincho" panose="02020400000000000000" pitchFamily="18" charset="-128"/>
                <a:cs typeface="Arial" panose="020B0604020202020204" pitchFamily="34" charset="0"/>
              </a:rPr>
              <a:t> se za </a:t>
            </a:r>
            <a:r>
              <a:rPr lang="en-US" sz="1400" dirty="0" err="1">
                <a:solidFill>
                  <a:srgbClr val="002060"/>
                </a:solidFill>
                <a:ea typeface="Yu Mincho" panose="02020400000000000000" pitchFamily="18" charset="-128"/>
                <a:cs typeface="Arial" panose="020B0604020202020204" pitchFamily="34" charset="0"/>
              </a:rPr>
              <a:t>novozaposlene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osobe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mjesečni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bruto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iznosi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troškova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plaća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izračunavaju</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na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temelju</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podataka</a:t>
            </a:r>
            <a:r>
              <a:rPr lang="en-US" sz="1400" dirty="0">
                <a:solidFill>
                  <a:srgbClr val="002060"/>
                </a:solidFill>
                <a:ea typeface="Yu Mincho" panose="02020400000000000000" pitchFamily="18" charset="-128"/>
                <a:cs typeface="Arial" panose="020B0604020202020204" pitchFamily="34" charset="0"/>
              </a:rPr>
              <a:t> iz </a:t>
            </a:r>
            <a:r>
              <a:rPr lang="en-US" sz="1400" dirty="0" err="1">
                <a:solidFill>
                  <a:srgbClr val="002060"/>
                </a:solidFill>
                <a:ea typeface="Yu Mincho" panose="02020400000000000000" pitchFamily="18" charset="-128"/>
                <a:cs typeface="Arial" panose="020B0604020202020204" pitchFamily="34" charset="0"/>
              </a:rPr>
              <a:t>dokumenata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akata</a:t>
            </a:r>
            <a:r>
              <a:rPr lang="en-US" sz="1400" dirty="0">
                <a:solidFill>
                  <a:srgbClr val="002060"/>
                </a:solidFill>
                <a:ea typeface="Yu Mincho" panose="02020400000000000000" pitchFamily="18" charset="-128"/>
                <a:cs typeface="Arial" panose="020B0604020202020204" pitchFamily="34" charset="0"/>
              </a:rPr>
              <a:t>) koji </a:t>
            </a:r>
            <a:r>
              <a:rPr lang="en-US" sz="1400" dirty="0" err="1">
                <a:solidFill>
                  <a:srgbClr val="002060"/>
                </a:solidFill>
                <a:ea typeface="Yu Mincho" panose="02020400000000000000" pitchFamily="18" charset="-128"/>
                <a:cs typeface="Arial" panose="020B0604020202020204" pitchFamily="34" charset="0"/>
              </a:rPr>
              <a:t>utvrđuju</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iznos</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bruto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plaće</a:t>
            </a:r>
            <a:r>
              <a:rPr lang="en-US" sz="1400" dirty="0">
                <a:solidFill>
                  <a:srgbClr val="002060"/>
                </a:solidFill>
                <a:ea typeface="Yu Mincho" panose="02020400000000000000" pitchFamily="18" charset="-128"/>
                <a:cs typeface="Arial" panose="020B0604020202020204" pitchFamily="34" charset="0"/>
              </a:rPr>
              <a:t>.</a:t>
            </a:r>
          </a:p>
          <a:p>
            <a:pPr marL="0" lvl="0" indent="0" algn="ctr">
              <a:buNone/>
            </a:pPr>
            <a:r>
              <a:rPr lang="en-US" sz="1000" dirty="0">
                <a:solidFill>
                  <a:schemeClr val="tx2">
                    <a:lumMod val="90000"/>
                    <a:lumOff val="10000"/>
                  </a:schemeClr>
                </a:solidFill>
                <a:ea typeface="Yu Mincho" panose="02020400000000000000" pitchFamily="18" charset="-128"/>
                <a:cs typeface="Arial" panose="020B0604020202020204" pitchFamily="34" charset="0"/>
              </a:rPr>
              <a:t>                                                     </a:t>
            </a:r>
            <a:r>
              <a:rPr lang="hr-HR" sz="1000" b="1" i="0" u="none" strike="noStrike" baseline="0" dirty="0">
                <a:solidFill>
                  <a:schemeClr val="tx2">
                    <a:lumMod val="90000"/>
                    <a:lumOff val="10000"/>
                  </a:schemeClr>
                </a:solidFill>
              </a:rPr>
              <a:t>zadnji do</a:t>
            </a:r>
            <a:r>
              <a:rPr lang="en-US" sz="1000" b="1" i="0" u="none" strike="noStrike" baseline="0" dirty="0" err="1">
                <a:solidFill>
                  <a:schemeClr val="tx2">
                    <a:lumMod val="90000"/>
                    <a:lumOff val="10000"/>
                  </a:schemeClr>
                </a:solidFill>
              </a:rPr>
              <a:t>stupni</a:t>
            </a:r>
            <a:r>
              <a:rPr lang="hr-HR" sz="1000" b="1" i="0" u="none" strike="noStrike" baseline="0" dirty="0">
                <a:solidFill>
                  <a:schemeClr val="tx2">
                    <a:lumMod val="90000"/>
                    <a:lumOff val="10000"/>
                  </a:schemeClr>
                </a:solidFill>
              </a:rPr>
              <a:t> mjesečni bruto 2 iznos troška plaće za dotičnu osobu </a:t>
            </a:r>
            <a:endParaRPr lang="hr-HR" sz="1000" b="0" i="0" u="none" strike="noStrike" baseline="0" dirty="0">
              <a:solidFill>
                <a:schemeClr val="tx2">
                  <a:lumMod val="90000"/>
                  <a:lumOff val="10000"/>
                </a:schemeClr>
              </a:solidFill>
            </a:endParaRPr>
          </a:p>
          <a:p>
            <a:pPr marL="0" indent="0" algn="ctr">
              <a:buNone/>
            </a:pPr>
            <a:r>
              <a:rPr lang="hr-HR" sz="1000" b="1" i="0" u="none" strike="noStrike" baseline="0" dirty="0">
                <a:solidFill>
                  <a:schemeClr val="tx2">
                    <a:lumMod val="90000"/>
                    <a:lumOff val="10000"/>
                  </a:schemeClr>
                </a:solidFill>
              </a:rPr>
              <a:t>Jedinični trošak = ------------------------------------------------------------------------------------------------ </a:t>
            </a:r>
            <a:endParaRPr lang="en-GB" sz="1000" dirty="0">
              <a:solidFill>
                <a:schemeClr val="tx2">
                  <a:lumMod val="90000"/>
                  <a:lumOff val="10000"/>
                </a:schemeClr>
              </a:solidFill>
            </a:endParaRPr>
          </a:p>
          <a:p>
            <a:pPr marL="0" indent="0" algn="ctr">
              <a:buNone/>
            </a:pPr>
            <a:r>
              <a:rPr lang="en-GB" sz="1000" b="0" i="0" u="none" strike="noStrike" baseline="0" dirty="0">
                <a:solidFill>
                  <a:schemeClr val="tx2">
                    <a:lumMod val="90000"/>
                    <a:lumOff val="10000"/>
                  </a:schemeClr>
                </a:solidFill>
              </a:rPr>
              <a:t>                                                                                      </a:t>
            </a:r>
            <a:r>
              <a:rPr lang="hr-HR" sz="1000" b="0" i="0" u="none" strike="noStrike" baseline="0" dirty="0">
                <a:solidFill>
                  <a:schemeClr val="tx2">
                    <a:lumMod val="90000"/>
                    <a:lumOff val="10000"/>
                  </a:schemeClr>
                </a:solidFill>
              </a:rPr>
              <a:t>15</a:t>
            </a:r>
            <a:r>
              <a:rPr lang="en-US" sz="1000" b="0" i="0" u="none" strike="noStrike" baseline="0" dirty="0">
                <a:solidFill>
                  <a:schemeClr val="tx2">
                    <a:lumMod val="90000"/>
                    <a:lumOff val="10000"/>
                  </a:schemeClr>
                </a:solidFill>
              </a:rPr>
              <a:t>3</a:t>
            </a:r>
            <a:r>
              <a:rPr lang="hr-HR" sz="1000" b="0" i="0" u="none" strike="noStrike" baseline="0" dirty="0">
                <a:solidFill>
                  <a:schemeClr val="tx2">
                    <a:lumMod val="90000"/>
                    <a:lumOff val="10000"/>
                  </a:schemeClr>
                </a:solidFill>
              </a:rPr>
              <a:t> </a:t>
            </a:r>
            <a:endParaRPr lang="en-US" sz="1000" dirty="0">
              <a:solidFill>
                <a:srgbClr val="002060"/>
              </a:solidFill>
              <a:ea typeface="Yu Mincho" panose="02020400000000000000" pitchFamily="18" charset="-128"/>
              <a:cs typeface="Arial" panose="020B0604020202020204" pitchFamily="34" charset="0"/>
            </a:endParaRPr>
          </a:p>
          <a:p>
            <a:pPr marL="0" lvl="0" indent="0" algn="just">
              <a:buNone/>
            </a:pPr>
            <a:r>
              <a:rPr lang="en-US" sz="1400" dirty="0" err="1">
                <a:solidFill>
                  <a:srgbClr val="002060"/>
                </a:solidFill>
                <a:ea typeface="Yu Mincho" panose="02020400000000000000" pitchFamily="18" charset="-128"/>
                <a:cs typeface="Arial" panose="020B0604020202020204" pitchFamily="34" charset="0"/>
              </a:rPr>
              <a:t>Dokazi</a:t>
            </a:r>
            <a:r>
              <a:rPr lang="en-US" sz="1400" dirty="0">
                <a:solidFill>
                  <a:srgbClr val="002060"/>
                </a:solidFill>
                <a:ea typeface="Yu Mincho" panose="02020400000000000000" pitchFamily="18" charset="-128"/>
                <a:cs typeface="Arial" panose="020B0604020202020204" pitchFamily="34" charset="0"/>
              </a:rPr>
              <a:t>: </a:t>
            </a:r>
          </a:p>
          <a:p>
            <a:pPr algn="just"/>
            <a:r>
              <a:rPr lang="en-US" sz="1400" dirty="0" err="1">
                <a:solidFill>
                  <a:srgbClr val="002060"/>
                </a:solidFill>
                <a:ea typeface="Yu Mincho" panose="02020400000000000000" pitchFamily="18" charset="-128"/>
                <a:cs typeface="Arial" panose="020B0604020202020204" pitchFamily="34" charset="0"/>
              </a:rPr>
              <a:t>Platna</a:t>
            </a:r>
            <a:r>
              <a:rPr lang="en-US" sz="1400" dirty="0">
                <a:solidFill>
                  <a:srgbClr val="002060"/>
                </a:solidFill>
                <a:ea typeface="Yu Mincho" panose="02020400000000000000" pitchFamily="18" charset="-128"/>
                <a:cs typeface="Arial" panose="020B0604020202020204" pitchFamily="34" charset="0"/>
              </a:rPr>
              <a:t> </a:t>
            </a:r>
            <a:r>
              <a:rPr lang="en-US" sz="1400">
                <a:solidFill>
                  <a:srgbClr val="002060"/>
                </a:solidFill>
                <a:ea typeface="Yu Mincho" panose="02020400000000000000" pitchFamily="18" charset="-128"/>
                <a:cs typeface="Arial" panose="020B0604020202020204" pitchFamily="34" charset="0"/>
              </a:rPr>
              <a:t>lista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odnosno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zadnji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dostupni</a:t>
            </a:r>
            <a:r>
              <a:rPr lang="en-US" sz="1400" dirty="0">
                <a:solidFill>
                  <a:srgbClr val="002060"/>
                </a:solidFill>
                <a:ea typeface="Yu Mincho" panose="02020400000000000000" pitchFamily="18" charset="-128"/>
                <a:cs typeface="Arial" panose="020B0604020202020204" pitchFamily="34" charset="0"/>
              </a:rPr>
              <a:t> (koji </a:t>
            </a:r>
            <a:r>
              <a:rPr lang="en-US" sz="1400" dirty="0" err="1">
                <a:solidFill>
                  <a:srgbClr val="002060"/>
                </a:solidFill>
                <a:ea typeface="Yu Mincho" panose="02020400000000000000" pitchFamily="18" charset="-128"/>
                <a:cs typeface="Arial" panose="020B0604020202020204" pitchFamily="34" charset="0"/>
              </a:rPr>
              <a:t>prethodi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podnošenju</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projektnog</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prijedloga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mjesečni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bruto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iznos</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troška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plaće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dotičnih</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osoba</a:t>
            </a:r>
            <a:endParaRPr lang="en-US" sz="1400" dirty="0">
              <a:solidFill>
                <a:srgbClr val="002060"/>
              </a:solidFill>
              <a:ea typeface="Yu Mincho" panose="02020400000000000000" pitchFamily="18" charset="-128"/>
              <a:cs typeface="Arial" panose="020B0604020202020204" pitchFamily="34" charset="0"/>
            </a:endParaRPr>
          </a:p>
          <a:p>
            <a:pPr algn="just"/>
            <a:r>
              <a:rPr lang="en-US" sz="1400" dirty="0" err="1">
                <a:solidFill>
                  <a:srgbClr val="002060"/>
                </a:solidFill>
                <a:ea typeface="Yu Mincho" panose="02020400000000000000" pitchFamily="18" charset="-128"/>
                <a:cs typeface="Arial" panose="020B0604020202020204" pitchFamily="34" charset="0"/>
              </a:rPr>
              <a:t>Platna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lista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odnosno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zadnji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dostupni</a:t>
            </a:r>
            <a:r>
              <a:rPr lang="en-US" sz="1400" dirty="0">
                <a:solidFill>
                  <a:srgbClr val="002060"/>
                </a:solidFill>
                <a:ea typeface="Yu Mincho" panose="02020400000000000000" pitchFamily="18" charset="-128"/>
                <a:cs typeface="Arial" panose="020B0604020202020204" pitchFamily="34" charset="0"/>
              </a:rPr>
              <a:t> (koji </a:t>
            </a:r>
            <a:r>
              <a:rPr lang="en-US" sz="1400" dirty="0" err="1">
                <a:solidFill>
                  <a:srgbClr val="002060"/>
                </a:solidFill>
                <a:ea typeface="Yu Mincho" panose="02020400000000000000" pitchFamily="18" charset="-128"/>
                <a:cs typeface="Arial" panose="020B0604020202020204" pitchFamily="34" charset="0"/>
              </a:rPr>
              <a:t>prethodi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mjesecu</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podnošenja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projektnog</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prijedloga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mjesečni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bruto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iznos</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troška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plaće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drugog</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zaposlenog</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osoblja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raspoređenog</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na</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isto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ili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slično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radno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mjesto</a:t>
            </a:r>
            <a:endParaRPr lang="en-US" sz="1400" dirty="0">
              <a:solidFill>
                <a:srgbClr val="002060"/>
              </a:solidFill>
              <a:ea typeface="Yu Mincho" panose="02020400000000000000" pitchFamily="18" charset="-128"/>
              <a:cs typeface="Arial" panose="020B0604020202020204" pitchFamily="34" charset="0"/>
            </a:endParaRPr>
          </a:p>
          <a:p>
            <a:pPr algn="just"/>
            <a:r>
              <a:rPr lang="en-US" sz="1400" dirty="0" err="1">
                <a:solidFill>
                  <a:srgbClr val="002060"/>
                </a:solidFill>
                <a:ea typeface="Yu Mincho" panose="02020400000000000000" pitchFamily="18" charset="-128"/>
                <a:cs typeface="Arial" panose="020B0604020202020204" pitchFamily="34" charset="0"/>
              </a:rPr>
              <a:t>Dokumenti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akti</a:t>
            </a:r>
            <a:r>
              <a:rPr lang="en-US" sz="1400" dirty="0">
                <a:solidFill>
                  <a:srgbClr val="002060"/>
                </a:solidFill>
                <a:ea typeface="Yu Mincho" panose="02020400000000000000" pitchFamily="18" charset="-128"/>
                <a:cs typeface="Arial" panose="020B0604020202020204" pitchFamily="34" charset="0"/>
              </a:rPr>
              <a:t>) koji </a:t>
            </a:r>
            <a:r>
              <a:rPr lang="en-US" sz="1400" dirty="0" err="1">
                <a:solidFill>
                  <a:srgbClr val="002060"/>
                </a:solidFill>
                <a:ea typeface="Yu Mincho" panose="02020400000000000000" pitchFamily="18" charset="-128"/>
                <a:cs typeface="Arial" panose="020B0604020202020204" pitchFamily="34" charset="0"/>
              </a:rPr>
              <a:t>utvrđuju</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iznos</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bruto</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plaće</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ako</a:t>
            </a:r>
            <a:r>
              <a:rPr lang="en-US" sz="1400" dirty="0">
                <a:solidFill>
                  <a:srgbClr val="002060"/>
                </a:solidFill>
                <a:ea typeface="Yu Mincho" panose="02020400000000000000" pitchFamily="18" charset="-128"/>
                <a:cs typeface="Arial" panose="020B0604020202020204" pitchFamily="34" charset="0"/>
              </a:rPr>
              <a:t> je </a:t>
            </a:r>
            <a:r>
              <a:rPr lang="en-US" sz="1400" dirty="0" err="1">
                <a:solidFill>
                  <a:srgbClr val="002060"/>
                </a:solidFill>
                <a:ea typeface="Yu Mincho" panose="02020400000000000000" pitchFamily="18" charset="-128"/>
                <a:cs typeface="Arial" panose="020B0604020202020204" pitchFamily="34" charset="0"/>
              </a:rPr>
              <a:t>primjenjivo</a:t>
            </a:r>
            <a:r>
              <a:rPr lang="en-US" sz="1400" dirty="0">
                <a:solidFill>
                  <a:srgbClr val="002060"/>
                </a:solidFill>
                <a:ea typeface="Yu Mincho" panose="02020400000000000000" pitchFamily="18" charset="-128"/>
                <a:cs typeface="Arial" panose="020B0604020202020204" pitchFamily="34" charset="0"/>
              </a:rPr>
              <a:t>)</a:t>
            </a:r>
          </a:p>
          <a:p>
            <a:pPr algn="just"/>
            <a:r>
              <a:rPr lang="en-US" sz="1400" dirty="0" err="1">
                <a:solidFill>
                  <a:srgbClr val="002060"/>
                </a:solidFill>
                <a:ea typeface="Yu Mincho" panose="02020400000000000000" pitchFamily="18" charset="-128"/>
                <a:cs typeface="Arial" panose="020B0604020202020204" pitchFamily="34" charset="0"/>
              </a:rPr>
              <a:t>Ugovor</a:t>
            </a:r>
            <a:r>
              <a:rPr lang="en-US" sz="1400" dirty="0">
                <a:solidFill>
                  <a:srgbClr val="002060"/>
                </a:solidFill>
                <a:ea typeface="Yu Mincho" panose="02020400000000000000" pitchFamily="18" charset="-128"/>
                <a:cs typeface="Arial" panose="020B0604020202020204" pitchFamily="34" charset="0"/>
              </a:rPr>
              <a:t> o </a:t>
            </a:r>
            <a:r>
              <a:rPr lang="en-US" sz="1400" dirty="0" err="1">
                <a:solidFill>
                  <a:srgbClr val="002060"/>
                </a:solidFill>
                <a:ea typeface="Yu Mincho" panose="02020400000000000000" pitchFamily="18" charset="-128"/>
                <a:cs typeface="Arial" panose="020B0604020202020204" pitchFamily="34" charset="0"/>
              </a:rPr>
              <a:t>radu</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ili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jednakovrijedni</a:t>
            </a:r>
            <a:r>
              <a:rPr lang="en-US" sz="1400" dirty="0">
                <a:solidFill>
                  <a:srgbClr val="002060"/>
                </a:solidFill>
                <a:ea typeface="Yu Mincho" panose="02020400000000000000" pitchFamily="18" charset="-128"/>
                <a:cs typeface="Arial" panose="020B0604020202020204" pitchFamily="34" charset="0"/>
              </a:rPr>
              <a:t> </a:t>
            </a:r>
            <a:r>
              <a:rPr lang="en-US" sz="1400" dirty="0" err="1">
                <a:solidFill>
                  <a:srgbClr val="002060"/>
                </a:solidFill>
                <a:ea typeface="Yu Mincho" panose="02020400000000000000" pitchFamily="18" charset="-128"/>
                <a:cs typeface="Arial" panose="020B0604020202020204" pitchFamily="34" charset="0"/>
              </a:rPr>
              <a:t>dokument</a:t>
            </a:r>
            <a:r>
              <a:rPr lang="en-US" sz="1400" dirty="0">
                <a:solidFill>
                  <a:srgbClr val="002060"/>
                </a:solidFill>
                <a:ea typeface="Yu Mincho" panose="02020400000000000000" pitchFamily="18" charset="-128"/>
                <a:cs typeface="Arial" panose="020B0604020202020204" pitchFamily="34" charset="0"/>
              </a:rPr>
              <a:t> </a:t>
            </a:r>
          </a:p>
        </p:txBody>
      </p:sp>
    </p:spTree>
    <p:extLst>
      <p:ext uri="{BB962C8B-B14F-4D97-AF65-F5344CB8AC3E}">
        <p14:creationId xmlns:p14="http://schemas.microsoft.com/office/powerpoint/2010/main" val="2326172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EB155A-CA2F-B120-71C2-311D96BE8E93}"/>
              </a:ext>
            </a:extLst>
          </p:cNvPr>
          <p:cNvSpPr>
            <a:spLocks noGrp="1"/>
          </p:cNvSpPr>
          <p:nvPr>
            <p:ph type="title"/>
          </p:nvPr>
        </p:nvSpPr>
        <p:spPr>
          <a:xfrm>
            <a:off x="0" y="177555"/>
            <a:ext cx="10113819" cy="598300"/>
          </a:xfrm>
        </p:spPr>
        <p:style>
          <a:lnRef idx="1">
            <a:schemeClr val="accent3"/>
          </a:lnRef>
          <a:fillRef idx="2">
            <a:schemeClr val="accent3"/>
          </a:fillRef>
          <a:effectRef idx="1">
            <a:schemeClr val="accent3"/>
          </a:effectRef>
          <a:fontRef idx="minor">
            <a:schemeClr val="dk1"/>
          </a:fontRef>
        </p:style>
        <p:txBody>
          <a:bodyPr>
            <a:normAutofit/>
          </a:bodyPr>
          <a:lstStyle/>
          <a:p>
            <a:r>
              <a:rPr lang="pl-PL" sz="3200">
                <a:solidFill>
                  <a:srgbClr val="002060"/>
                </a:solidFill>
              </a:rPr>
              <a:t>Strateški i zakonodavni okvir</a:t>
            </a:r>
            <a:endParaRPr lang="en-GB" sz="3200">
              <a:solidFill>
                <a:srgbClr val="002060"/>
              </a:solidFill>
            </a:endParaRPr>
          </a:p>
        </p:txBody>
      </p:sp>
      <p:sp>
        <p:nvSpPr>
          <p:cNvPr id="3" name="Content Placeholder 2">
            <a:extLst>
              <a:ext uri="{FF2B5EF4-FFF2-40B4-BE49-F238E27FC236}">
                <a16:creationId xmlns:a16="http://schemas.microsoft.com/office/drawing/2014/main" id="{10155013-BE60-D6BD-C58A-6F3F596034D3}"/>
              </a:ext>
            </a:extLst>
          </p:cNvPr>
          <p:cNvSpPr>
            <a:spLocks noGrp="1"/>
          </p:cNvSpPr>
          <p:nvPr>
            <p:ph idx="1"/>
          </p:nvPr>
        </p:nvSpPr>
        <p:spPr>
          <a:xfrm>
            <a:off x="0" y="1162293"/>
            <a:ext cx="10113819" cy="4570291"/>
          </a:xfrm>
          <a:pattFill prst="pct10">
            <a:fgClr>
              <a:srgbClr val="66CCFF"/>
            </a:fgClr>
            <a:bgClr>
              <a:schemeClr val="bg1"/>
            </a:bgClr>
          </a:pattFill>
        </p:spPr>
        <p:txBody>
          <a:bodyPr>
            <a:noAutofit/>
          </a:bodyPr>
          <a:lstStyle/>
          <a:p>
            <a:pPr>
              <a:lnSpc>
                <a:spcPct val="90000"/>
              </a:lnSpc>
            </a:pPr>
            <a:endParaRPr lang="en-GB" sz="1100" dirty="0">
              <a:solidFill>
                <a:schemeClr val="tx2">
                  <a:lumMod val="90000"/>
                  <a:lumOff val="10000"/>
                </a:schemeClr>
              </a:solidFill>
            </a:endParaRP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Program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konkurentnost</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i</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kohezija</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2021.-2027. </a:t>
            </a:r>
          </a:p>
          <a:p>
            <a:pPr marL="957263" lvl="2" indent="-285750" defTabSz="914400">
              <a:lnSpc>
                <a:spcPct val="90000"/>
              </a:lnSpc>
              <a:spcBef>
                <a:spcPts val="600"/>
              </a:spcBef>
              <a:spcAft>
                <a:spcPts val="1200"/>
              </a:spcAft>
              <a:buClrTx/>
              <a:buSzTx/>
              <a:buFont typeface="Arial" panose="020B0604020202020204" pitchFamily="34" charset="0"/>
              <a:buChar char="•"/>
              <a:defRPr/>
            </a:pP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Prioritet</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1.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Jačanje</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gospodarstva</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ulaganjem</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u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istraživanje</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i</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inovacije</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podupiranjem</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poslovne</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konkurentnosti</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digitalizacije</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i</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razvojem</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vještina</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za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pametnu</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specijalizaciju</a:t>
            </a:r>
            <a:endPar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endParaRPr>
          </a:p>
          <a:p>
            <a:pPr marL="957263" lvl="2" indent="-285750" defTabSz="914400">
              <a:lnSpc>
                <a:spcPct val="90000"/>
              </a:lnSpc>
              <a:spcBef>
                <a:spcPts val="600"/>
              </a:spcBef>
              <a:spcAft>
                <a:spcPts val="1200"/>
              </a:spcAft>
              <a:buClrTx/>
              <a:buSzTx/>
              <a:buFont typeface="Arial" panose="020B0604020202020204" pitchFamily="34" charset="0"/>
              <a:buChar char="•"/>
              <a:defRPr/>
            </a:pP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Specifični</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cilj</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RSO 1.1.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Razvoj</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i</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jačanje</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istraživačkih</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i</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inovacijskih</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kapaciteta</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te</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prihvaćanje</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naprednih</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dirty="0" err="1">
                <a:ln>
                  <a:noFill/>
                </a:ln>
                <a:solidFill>
                  <a:schemeClr val="tx2">
                    <a:lumMod val="90000"/>
                    <a:lumOff val="10000"/>
                  </a:schemeClr>
                </a:solidFill>
                <a:effectLst/>
                <a:uLnTx/>
                <a:uFillTx/>
                <a:ea typeface="+mj-ea"/>
                <a:cs typeface="Times New Roman" panose="02020603050405020304" pitchFamily="18" charset="0"/>
              </a:rPr>
              <a:t>tehnologija</a:t>
            </a:r>
            <a:r>
              <a:rPr kumimoji="0" lang="en-GB"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 </a:t>
            </a:r>
          </a:p>
          <a:p>
            <a:pPr marL="557213" lvl="1" indent="-285750">
              <a:spcBef>
                <a:spcPts val="600"/>
              </a:spcBef>
              <a:spcAft>
                <a:spcPts val="1200"/>
              </a:spcAft>
              <a:buFont typeface="Wingdings" panose="05000000000000000000" pitchFamily="2" charset="2"/>
              <a:buChar char="v"/>
              <a:defRPr/>
            </a:pPr>
            <a:r>
              <a:rPr lang="hr-HR" sz="1600" dirty="0">
                <a:solidFill>
                  <a:schemeClr val="tx2">
                    <a:lumMod val="90000"/>
                    <a:lumOff val="10000"/>
                  </a:schemeClr>
                </a:solidFill>
                <a:cs typeface="Times New Roman" panose="02020603050405020304" pitchFamily="18" charset="0"/>
              </a:rPr>
              <a:t>U</a:t>
            </a:r>
            <a:r>
              <a:rPr lang="en-GB" sz="1600" dirty="0" err="1">
                <a:solidFill>
                  <a:schemeClr val="tx2">
                    <a:lumMod val="90000"/>
                    <a:lumOff val="10000"/>
                  </a:schemeClr>
                </a:solidFill>
                <a:cs typeface="Times New Roman" panose="02020603050405020304" pitchFamily="18" charset="0"/>
              </a:rPr>
              <a:t>redba</a:t>
            </a:r>
            <a:r>
              <a:rPr lang="hr-HR" sz="1600" dirty="0">
                <a:solidFill>
                  <a:schemeClr val="tx2">
                    <a:lumMod val="90000"/>
                    <a:lumOff val="10000"/>
                  </a:schemeClr>
                </a:solidFill>
                <a:cs typeface="Times New Roman" panose="02020603050405020304" pitchFamily="18" charset="0"/>
              </a:rPr>
              <a:t> K</a:t>
            </a:r>
            <a:r>
              <a:rPr lang="en-GB" sz="1600" dirty="0" err="1">
                <a:solidFill>
                  <a:schemeClr val="tx2">
                    <a:lumMod val="90000"/>
                    <a:lumOff val="10000"/>
                  </a:schemeClr>
                </a:solidFill>
                <a:cs typeface="Times New Roman" panose="02020603050405020304" pitchFamily="18" charset="0"/>
              </a:rPr>
              <a:t>omisije</a:t>
            </a:r>
            <a:r>
              <a:rPr lang="hr-HR" sz="1600" dirty="0">
                <a:solidFill>
                  <a:schemeClr val="tx2">
                    <a:lumMod val="90000"/>
                    <a:lumOff val="10000"/>
                  </a:schemeClr>
                </a:solidFill>
                <a:cs typeface="Times New Roman" panose="02020603050405020304" pitchFamily="18" charset="0"/>
              </a:rPr>
              <a:t> (EU) br. 651/2014</a:t>
            </a:r>
            <a:r>
              <a:rPr lang="en-GB" sz="1600" dirty="0">
                <a:solidFill>
                  <a:schemeClr val="tx2">
                    <a:lumMod val="90000"/>
                    <a:lumOff val="10000"/>
                  </a:schemeClr>
                </a:solidFill>
                <a:cs typeface="Times New Roman" panose="02020603050405020304" pitchFamily="18" charset="0"/>
              </a:rPr>
              <a:t> </a:t>
            </a:r>
            <a:r>
              <a:rPr lang="bg-BG" sz="1600" dirty="0">
                <a:solidFill>
                  <a:schemeClr val="tx2">
                    <a:lumMod val="90000"/>
                    <a:lumOff val="10000"/>
                  </a:schemeClr>
                </a:solidFill>
                <a:cs typeface="Times New Roman" panose="02020603050405020304" pitchFamily="18" charset="0"/>
              </a:rPr>
              <a:t>о</a:t>
            </a:r>
            <a:r>
              <a:rPr lang="hr-HR" sz="1600" dirty="0">
                <a:solidFill>
                  <a:schemeClr val="tx2">
                    <a:lumMod val="90000"/>
                    <a:lumOff val="10000"/>
                  </a:schemeClr>
                </a:solidFill>
                <a:cs typeface="Times New Roman" panose="02020603050405020304" pitchFamily="18" charset="0"/>
              </a:rPr>
              <a:t>d 17. lipnja 2014.</a:t>
            </a:r>
            <a:r>
              <a:rPr lang="en-GB" sz="1600" dirty="0">
                <a:solidFill>
                  <a:schemeClr val="tx2">
                    <a:lumMod val="90000"/>
                    <a:lumOff val="10000"/>
                  </a:schemeClr>
                </a:solidFill>
                <a:cs typeface="Times New Roman" panose="02020603050405020304" pitchFamily="18" charset="0"/>
              </a:rPr>
              <a:t> </a:t>
            </a:r>
            <a:r>
              <a:rPr lang="hr-HR" sz="1600" dirty="0">
                <a:solidFill>
                  <a:schemeClr val="tx2">
                    <a:lumMod val="90000"/>
                    <a:lumOff val="10000"/>
                  </a:schemeClr>
                </a:solidFill>
                <a:cs typeface="Times New Roman" panose="02020603050405020304" pitchFamily="18" charset="0"/>
              </a:rPr>
              <a:t>o ocjenjivanju određenih kategorija potpora spojivima s unutarnjim tržištem u primjeni članaka 107. i 108. Ugovora</a:t>
            </a:r>
            <a:r>
              <a:rPr lang="en-GB" sz="1600" dirty="0">
                <a:solidFill>
                  <a:schemeClr val="tx2">
                    <a:lumMod val="90000"/>
                    <a:lumOff val="10000"/>
                  </a:schemeClr>
                </a:solidFill>
                <a:cs typeface="Times New Roman" panose="02020603050405020304" pitchFamily="18" charset="0"/>
              </a:rPr>
              <a:t>, </a:t>
            </a:r>
            <a:r>
              <a:rPr lang="en-GB" sz="1600" dirty="0" err="1">
                <a:solidFill>
                  <a:schemeClr val="tx2">
                    <a:lumMod val="90000"/>
                    <a:lumOff val="10000"/>
                  </a:schemeClr>
                </a:solidFill>
                <a:cs typeface="Times New Roman" panose="02020603050405020304" pitchFamily="18" charset="0"/>
              </a:rPr>
              <a:t>koju</a:t>
            </a:r>
            <a:r>
              <a:rPr lang="en-GB" sz="1600" dirty="0">
                <a:solidFill>
                  <a:schemeClr val="tx2">
                    <a:lumMod val="90000"/>
                    <a:lumOff val="10000"/>
                  </a:schemeClr>
                </a:solidFill>
                <a:cs typeface="Times New Roman" panose="02020603050405020304" pitchFamily="18" charset="0"/>
              </a:rPr>
              <a:t> je </a:t>
            </a:r>
            <a:r>
              <a:rPr lang="en-GB" sz="1600" dirty="0" err="1">
                <a:solidFill>
                  <a:schemeClr val="tx2">
                    <a:lumMod val="90000"/>
                    <a:lumOff val="10000"/>
                  </a:schemeClr>
                </a:solidFill>
                <a:cs typeface="Times New Roman" panose="02020603050405020304" pitchFamily="18" charset="0"/>
              </a:rPr>
              <a:t>zamijenila</a:t>
            </a:r>
            <a:r>
              <a:rPr lang="en-GB" sz="1600" dirty="0">
                <a:solidFill>
                  <a:schemeClr val="tx2">
                    <a:lumMod val="90000"/>
                    <a:lumOff val="10000"/>
                  </a:schemeClr>
                </a:solidFill>
                <a:cs typeface="Times New Roman" panose="02020603050405020304" pitchFamily="18" charset="0"/>
              </a:rPr>
              <a:t> </a:t>
            </a:r>
            <a:r>
              <a:rPr lang="en-GB" sz="1600" dirty="0" err="1">
                <a:solidFill>
                  <a:schemeClr val="tx2">
                    <a:lumMod val="90000"/>
                    <a:lumOff val="10000"/>
                  </a:schemeClr>
                </a:solidFill>
                <a:cs typeface="Times New Roman" panose="02020603050405020304" pitchFamily="18" charset="0"/>
              </a:rPr>
              <a:t>Uredba</a:t>
            </a:r>
            <a:r>
              <a:rPr lang="en-GB" sz="1600" dirty="0">
                <a:solidFill>
                  <a:schemeClr val="tx2">
                    <a:lumMod val="90000"/>
                    <a:lumOff val="10000"/>
                  </a:schemeClr>
                </a:solidFill>
                <a:cs typeface="Times New Roman" panose="02020603050405020304" pitchFamily="18" charset="0"/>
              </a:rPr>
              <a:t> </a:t>
            </a:r>
            <a:r>
              <a:rPr lang="en-GB" sz="1600" dirty="0" err="1">
                <a:solidFill>
                  <a:schemeClr val="tx2">
                    <a:lumMod val="90000"/>
                    <a:lumOff val="10000"/>
                  </a:schemeClr>
                </a:solidFill>
                <a:cs typeface="Times New Roman" panose="02020603050405020304" pitchFamily="18" charset="0"/>
              </a:rPr>
              <a:t>Komisije</a:t>
            </a:r>
            <a:r>
              <a:rPr lang="en-GB" sz="1600" dirty="0">
                <a:solidFill>
                  <a:schemeClr val="tx2">
                    <a:lumMod val="90000"/>
                    <a:lumOff val="10000"/>
                  </a:schemeClr>
                </a:solidFill>
                <a:cs typeface="Times New Roman" panose="02020603050405020304" pitchFamily="18" charset="0"/>
              </a:rPr>
              <a:t> (EU) br. 2023/1315 (</a:t>
            </a:r>
            <a:r>
              <a:rPr lang="en-GB" sz="1600" dirty="0" err="1">
                <a:solidFill>
                  <a:schemeClr val="tx2">
                    <a:lumMod val="90000"/>
                    <a:lumOff val="10000"/>
                  </a:schemeClr>
                </a:solidFill>
                <a:cs typeface="Times New Roman" panose="02020603050405020304" pitchFamily="18" charset="0"/>
              </a:rPr>
              <a:t>tzv</a:t>
            </a:r>
            <a:r>
              <a:rPr lang="en-GB" sz="1600" dirty="0">
                <a:solidFill>
                  <a:schemeClr val="tx2">
                    <a:lumMod val="90000"/>
                    <a:lumOff val="10000"/>
                  </a:schemeClr>
                </a:solidFill>
                <a:cs typeface="Times New Roman" panose="02020603050405020304" pitchFamily="18" charset="0"/>
              </a:rPr>
              <a:t>. </a:t>
            </a:r>
            <a:r>
              <a:rPr lang="en-GB" sz="1600" dirty="0" err="1">
                <a:solidFill>
                  <a:schemeClr val="tx2">
                    <a:lumMod val="90000"/>
                    <a:lumOff val="10000"/>
                  </a:schemeClr>
                </a:solidFill>
                <a:cs typeface="Times New Roman" panose="02020603050405020304" pitchFamily="18" charset="0"/>
              </a:rPr>
              <a:t>Uredba</a:t>
            </a:r>
            <a:r>
              <a:rPr lang="en-GB" sz="1600" dirty="0">
                <a:solidFill>
                  <a:schemeClr val="tx2">
                    <a:lumMod val="90000"/>
                    <a:lumOff val="10000"/>
                  </a:schemeClr>
                </a:solidFill>
                <a:cs typeface="Times New Roman" panose="02020603050405020304" pitchFamily="18" charset="0"/>
              </a:rPr>
              <a:t> o </a:t>
            </a:r>
            <a:r>
              <a:rPr lang="en-GB" sz="1600" dirty="0" err="1">
                <a:solidFill>
                  <a:schemeClr val="tx2">
                    <a:lumMod val="90000"/>
                    <a:lumOff val="10000"/>
                  </a:schemeClr>
                </a:solidFill>
                <a:cs typeface="Times New Roman" panose="02020603050405020304" pitchFamily="18" charset="0"/>
              </a:rPr>
              <a:t>općem</a:t>
            </a:r>
            <a:r>
              <a:rPr lang="en-GB" sz="1600" dirty="0">
                <a:solidFill>
                  <a:schemeClr val="tx2">
                    <a:lumMod val="90000"/>
                    <a:lumOff val="10000"/>
                  </a:schemeClr>
                </a:solidFill>
                <a:cs typeface="Times New Roman" panose="02020603050405020304" pitchFamily="18" charset="0"/>
              </a:rPr>
              <a:t> </a:t>
            </a:r>
            <a:r>
              <a:rPr lang="en-GB" sz="1600" dirty="0" err="1">
                <a:solidFill>
                  <a:schemeClr val="tx2">
                    <a:lumMod val="90000"/>
                    <a:lumOff val="10000"/>
                  </a:schemeClr>
                </a:solidFill>
                <a:cs typeface="Times New Roman" panose="02020603050405020304" pitchFamily="18" charset="0"/>
              </a:rPr>
              <a:t>skupnom</a:t>
            </a:r>
            <a:r>
              <a:rPr lang="en-GB" sz="1600" dirty="0">
                <a:solidFill>
                  <a:schemeClr val="tx2">
                    <a:lumMod val="90000"/>
                    <a:lumOff val="10000"/>
                  </a:schemeClr>
                </a:solidFill>
                <a:cs typeface="Times New Roman" panose="02020603050405020304" pitchFamily="18" charset="0"/>
              </a:rPr>
              <a:t> </a:t>
            </a:r>
            <a:r>
              <a:rPr lang="en-GB" sz="1600" dirty="0" err="1">
                <a:solidFill>
                  <a:schemeClr val="tx2">
                    <a:lumMod val="90000"/>
                    <a:lumOff val="10000"/>
                  </a:schemeClr>
                </a:solidFill>
                <a:cs typeface="Times New Roman" panose="02020603050405020304" pitchFamily="18" charset="0"/>
              </a:rPr>
              <a:t>izuzeću</a:t>
            </a:r>
            <a:r>
              <a:rPr lang="en-GB" sz="1600" dirty="0">
                <a:solidFill>
                  <a:schemeClr val="tx2">
                    <a:lumMod val="90000"/>
                    <a:lumOff val="10000"/>
                  </a:schemeClr>
                </a:solidFill>
                <a:cs typeface="Times New Roman" panose="02020603050405020304" pitchFamily="18" charset="0"/>
              </a:rPr>
              <a:t> </a:t>
            </a:r>
            <a:r>
              <a:rPr lang="en-GB" sz="1600" dirty="0" err="1">
                <a:solidFill>
                  <a:schemeClr val="tx2">
                    <a:lumMod val="90000"/>
                    <a:lumOff val="10000"/>
                  </a:schemeClr>
                </a:solidFill>
                <a:cs typeface="Times New Roman" panose="02020603050405020304" pitchFamily="18" charset="0"/>
              </a:rPr>
              <a:t>tj</a:t>
            </a:r>
            <a:r>
              <a:rPr lang="en-GB" sz="1600" dirty="0">
                <a:solidFill>
                  <a:schemeClr val="tx2">
                    <a:lumMod val="90000"/>
                    <a:lumOff val="10000"/>
                  </a:schemeClr>
                </a:solidFill>
                <a:cs typeface="Times New Roman" panose="02020603050405020304" pitchFamily="18" charset="0"/>
              </a:rPr>
              <a:t>. GBER)</a:t>
            </a: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hr-HR" sz="16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Program dodjele državnih potpora za povećanje razvoja novih proizvoda i usluga koji proizlaze iz aktivnosti istraživanja i razvoja</a:t>
            </a: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hr-HR" sz="1600" i="0" u="none" strike="noStrike" kern="1200" cap="none" spc="0" normalizeH="0" baseline="0" noProof="0" dirty="0">
                <a:ln>
                  <a:noFill/>
                </a:ln>
                <a:solidFill>
                  <a:schemeClr val="tx2">
                    <a:lumMod val="90000"/>
                    <a:lumOff val="10000"/>
                  </a:schemeClr>
                </a:solidFill>
                <a:effectLst/>
                <a:uLnTx/>
                <a:uFillTx/>
                <a:ea typeface="Yu Mincho" panose="02020400000000000000" pitchFamily="18" charset="-128"/>
                <a:cs typeface="Times New Roman" panose="02020603050405020304" pitchFamily="18" charset="0"/>
              </a:rPr>
              <a:t>Strategija pametne specijalizacije do 2029. (</a:t>
            </a:r>
            <a:r>
              <a:rPr kumimoji="0" lang="hr-HR" sz="1600" i="0" u="none" strike="noStrike" kern="1200" cap="none" spc="0" normalizeH="0" baseline="0" noProof="0" dirty="0" err="1">
                <a:ln>
                  <a:noFill/>
                </a:ln>
                <a:solidFill>
                  <a:schemeClr val="tx2">
                    <a:lumMod val="90000"/>
                    <a:lumOff val="10000"/>
                  </a:schemeClr>
                </a:solidFill>
                <a:effectLst/>
                <a:uLnTx/>
                <a:uFillTx/>
                <a:ea typeface="Yu Mincho" panose="02020400000000000000" pitchFamily="18" charset="-128"/>
                <a:cs typeface="Times New Roman" panose="02020603050405020304" pitchFamily="18" charset="0"/>
              </a:rPr>
              <a:t>S3</a:t>
            </a:r>
            <a:r>
              <a:rPr kumimoji="0" lang="hr-HR" sz="1600" i="0" u="none" strike="noStrike" kern="1200" cap="none" spc="0" normalizeH="0" baseline="0" noProof="0" dirty="0">
                <a:ln>
                  <a:noFill/>
                </a:ln>
                <a:solidFill>
                  <a:schemeClr val="tx2">
                    <a:lumMod val="90000"/>
                    <a:lumOff val="10000"/>
                  </a:schemeClr>
                </a:solidFill>
                <a:effectLst/>
                <a:uLnTx/>
                <a:uFillTx/>
                <a:ea typeface="Yu Mincho" panose="02020400000000000000" pitchFamily="18" charset="-128"/>
                <a:cs typeface="Times New Roman" panose="02020603050405020304" pitchFamily="18" charset="0"/>
              </a:rPr>
              <a:t>) </a:t>
            </a:r>
            <a:endParaRPr lang="en-GB" sz="1600" dirty="0">
              <a:solidFill>
                <a:schemeClr val="tx2">
                  <a:lumMod val="90000"/>
                  <a:lumOff val="10000"/>
                </a:schemeClr>
              </a:solidFill>
            </a:endParaRPr>
          </a:p>
          <a:p>
            <a:pPr>
              <a:lnSpc>
                <a:spcPct val="90000"/>
              </a:lnSpc>
            </a:pPr>
            <a:endParaRPr lang="en-US" sz="1600" dirty="0"/>
          </a:p>
        </p:txBody>
      </p:sp>
      <p:pic>
        <p:nvPicPr>
          <p:cNvPr id="16" name="Picture 15">
            <a:extLst>
              <a:ext uri="{FF2B5EF4-FFF2-40B4-BE49-F238E27FC236}">
                <a16:creationId xmlns:a16="http://schemas.microsoft.com/office/drawing/2014/main" id="{C045E87B-D6A8-F23F-E943-15F250F886CF}"/>
              </a:ext>
            </a:extLst>
          </p:cNvPr>
          <p:cNvPicPr>
            <a:picLocks noChangeAspect="1"/>
          </p:cNvPicPr>
          <p:nvPr/>
        </p:nvPicPr>
        <p:blipFill rotWithShape="1">
          <a:blip r:embed="rId3"/>
          <a:srcRect l="22338" r="38155" b="-1"/>
          <a:stretch/>
        </p:blipFill>
        <p:spPr>
          <a:xfrm>
            <a:off x="10236820" y="0"/>
            <a:ext cx="1955179" cy="3821723"/>
          </a:xfrm>
          <a:prstGeom prst="rect">
            <a:avLst/>
          </a:prstGeom>
        </p:spPr>
      </p:pic>
    </p:spTree>
    <p:extLst>
      <p:ext uri="{BB962C8B-B14F-4D97-AF65-F5344CB8AC3E}">
        <p14:creationId xmlns:p14="http://schemas.microsoft.com/office/powerpoint/2010/main" val="262177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93959-993A-4FC9-70D4-EC5CDD4D5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CC583-00F7-7BFD-E61F-4016A67370A5}"/>
              </a:ext>
            </a:extLst>
          </p:cNvPr>
          <p:cNvSpPr>
            <a:spLocks noGrp="1"/>
          </p:cNvSpPr>
          <p:nvPr>
            <p:ph type="title"/>
          </p:nvPr>
        </p:nvSpPr>
        <p:spPr>
          <a:xfrm>
            <a:off x="225307" y="120072"/>
            <a:ext cx="11671129" cy="618837"/>
          </a:xfrm>
        </p:spPr>
        <p:style>
          <a:lnRef idx="1">
            <a:schemeClr val="accent3"/>
          </a:lnRef>
          <a:fillRef idx="2">
            <a:schemeClr val="accent3"/>
          </a:fillRef>
          <a:effectRef idx="1">
            <a:schemeClr val="accent3"/>
          </a:effectRef>
          <a:fontRef idx="minor">
            <a:schemeClr val="dk1"/>
          </a:fontRef>
        </p:style>
        <p:txBody>
          <a:bodyPr>
            <a:normAutofit/>
          </a:bodyPr>
          <a:lstStyle/>
          <a:p>
            <a:r>
              <a:rPr lang="en-GB" sz="3200" err="1">
                <a:solidFill>
                  <a:srgbClr val="002060"/>
                </a:solidFill>
                <a:effectLst/>
                <a:latin typeface="+mn-lt"/>
                <a:ea typeface="Yu Mincho" panose="02020400000000000000" pitchFamily="18" charset="-128"/>
                <a:cs typeface="Arial" panose="020B0604020202020204" pitchFamily="34" charset="0"/>
              </a:rPr>
              <a:t>Troškovi</a:t>
            </a:r>
            <a:r>
              <a:rPr lang="en-GB" sz="3200">
                <a:solidFill>
                  <a:srgbClr val="002060"/>
                </a:solidFill>
                <a:effectLst/>
                <a:latin typeface="+mn-lt"/>
                <a:ea typeface="Yu Mincho" panose="02020400000000000000" pitchFamily="18" charset="-128"/>
                <a:cs typeface="Arial" panose="020B0604020202020204" pitchFamily="34" charset="0"/>
              </a:rPr>
              <a:t> </a:t>
            </a:r>
            <a:r>
              <a:rPr lang="en-GB" sz="3200" err="1">
                <a:solidFill>
                  <a:srgbClr val="002060"/>
                </a:solidFill>
                <a:effectLst/>
                <a:latin typeface="+mn-lt"/>
                <a:ea typeface="Yu Mincho" panose="02020400000000000000" pitchFamily="18" charset="-128"/>
                <a:cs typeface="Arial" panose="020B0604020202020204" pitchFamily="34" charset="0"/>
              </a:rPr>
              <a:t>plaća</a:t>
            </a:r>
            <a:r>
              <a:rPr lang="en-GB" sz="3200">
                <a:solidFill>
                  <a:srgbClr val="002060"/>
                </a:solidFill>
                <a:effectLst/>
                <a:latin typeface="+mn-lt"/>
                <a:ea typeface="Yu Mincho" panose="02020400000000000000" pitchFamily="18" charset="-128"/>
                <a:cs typeface="Arial" panose="020B0604020202020204" pitchFamily="34" charset="0"/>
              </a:rPr>
              <a:t> </a:t>
            </a:r>
            <a:r>
              <a:rPr lang="en-GB" sz="3200" err="1">
                <a:solidFill>
                  <a:srgbClr val="002060"/>
                </a:solidFill>
                <a:effectLst/>
                <a:latin typeface="+mn-lt"/>
                <a:ea typeface="Yu Mincho" panose="02020400000000000000" pitchFamily="18" charset="-128"/>
                <a:cs typeface="Arial" panose="020B0604020202020204" pitchFamily="34" charset="0"/>
              </a:rPr>
              <a:t>osoblja</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782613BC-175F-28BD-E783-D2EFAF822089}"/>
              </a:ext>
            </a:extLst>
          </p:cNvPr>
          <p:cNvSpPr>
            <a:spLocks noGrp="1"/>
          </p:cNvSpPr>
          <p:nvPr>
            <p:ph idx="1"/>
          </p:nvPr>
        </p:nvSpPr>
        <p:spPr>
          <a:xfrm>
            <a:off x="225307" y="868218"/>
            <a:ext cx="11741386" cy="5384800"/>
          </a:xfrm>
          <a:pattFill prst="pct5">
            <a:fgClr>
              <a:srgbClr val="66CCFF"/>
            </a:fgClr>
            <a:bgClr>
              <a:schemeClr val="bg1"/>
            </a:bgClr>
          </a:pattFill>
        </p:spPr>
        <p:txBody>
          <a:bodyPr>
            <a:noAutofit/>
          </a:bodyPr>
          <a:lstStyle/>
          <a:p>
            <a:pPr algn="just"/>
            <a:r>
              <a:rPr lang="en-US" sz="1800" dirty="0" err="1">
                <a:solidFill>
                  <a:srgbClr val="002060"/>
                </a:solidFill>
                <a:ea typeface="Yu Mincho" panose="02020400000000000000" pitchFamily="18" charset="-128"/>
                <a:cs typeface="Arial" panose="020B0604020202020204" pitchFamily="34" charset="0"/>
              </a:rPr>
              <a:t>Trošak</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plaća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postojećih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zaposlenih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osoba</a:t>
            </a:r>
            <a:r>
              <a:rPr lang="en-US" sz="1800" dirty="0">
                <a:solidFill>
                  <a:srgbClr val="002060"/>
                </a:solidFill>
                <a:ea typeface="Yu Mincho" panose="02020400000000000000" pitchFamily="18" charset="-128"/>
                <a:cs typeface="Arial" panose="020B0604020202020204" pitchFamily="34" charset="0"/>
              </a:rPr>
              <a:t> u OIŠZ-u </a:t>
            </a:r>
            <a:r>
              <a:rPr lang="en-US" sz="1800" dirty="0" err="1">
                <a:solidFill>
                  <a:srgbClr val="002060"/>
                </a:solidFill>
                <a:ea typeface="Yu Mincho" panose="02020400000000000000" pitchFamily="18" charset="-128"/>
                <a:cs typeface="Arial" panose="020B0604020202020204" pitchFamily="34" charset="0"/>
              </a:rPr>
              <a:t>koje</a:t>
            </a:r>
            <a:r>
              <a:rPr lang="en-US" sz="1800" dirty="0">
                <a:solidFill>
                  <a:srgbClr val="002060"/>
                </a:solidFill>
                <a:ea typeface="Yu Mincho" panose="02020400000000000000" pitchFamily="18" charset="-128"/>
                <a:cs typeface="Arial" panose="020B0604020202020204" pitchFamily="34" charset="0"/>
              </a:rPr>
              <a:t> se </a:t>
            </a:r>
            <a:r>
              <a:rPr lang="en-US" sz="1800" dirty="0" err="1">
                <a:solidFill>
                  <a:srgbClr val="002060"/>
                </a:solidFill>
                <a:ea typeface="Yu Mincho" panose="02020400000000000000" pitchFamily="18" charset="-128"/>
                <a:cs typeface="Arial" panose="020B0604020202020204" pitchFamily="34" charset="0"/>
              </a:rPr>
              <a:t>financiraju</a:t>
            </a:r>
            <a:r>
              <a:rPr lang="en-US" sz="1800" dirty="0">
                <a:solidFill>
                  <a:srgbClr val="002060"/>
                </a:solidFill>
                <a:ea typeface="Yu Mincho" panose="02020400000000000000" pitchFamily="18" charset="-128"/>
                <a:cs typeface="Arial" panose="020B0604020202020204" pitchFamily="34" charset="0"/>
              </a:rPr>
              <a:t> iz </a:t>
            </a:r>
            <a:r>
              <a:rPr lang="en-US" sz="1800" dirty="0" err="1">
                <a:solidFill>
                  <a:srgbClr val="002060"/>
                </a:solidFill>
                <a:ea typeface="Yu Mincho" panose="02020400000000000000" pitchFamily="18" charset="-128"/>
                <a:cs typeface="Arial" panose="020B0604020202020204" pitchFamily="34" charset="0"/>
              </a:rPr>
              <a:t>Državnog</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proračuna</a:t>
            </a:r>
            <a:r>
              <a:rPr lang="en-US" sz="1800" dirty="0">
                <a:solidFill>
                  <a:srgbClr val="002060"/>
                </a:solidFill>
                <a:ea typeface="Yu Mincho" panose="02020400000000000000" pitchFamily="18" charset="-128"/>
                <a:cs typeface="Arial" panose="020B0604020202020204" pitchFamily="34" charset="0"/>
              </a:rPr>
              <a:t> i/</a:t>
            </a:r>
            <a:r>
              <a:rPr lang="en-US" sz="1800" dirty="0" err="1">
                <a:solidFill>
                  <a:srgbClr val="002060"/>
                </a:solidFill>
                <a:ea typeface="Yu Mincho" panose="02020400000000000000" pitchFamily="18" charset="-128"/>
                <a:cs typeface="Arial" panose="020B0604020202020204" pitchFamily="34" charset="0"/>
              </a:rPr>
              <a:t>ili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drugih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javnih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izvora</a:t>
            </a:r>
            <a:r>
              <a:rPr lang="en-US" sz="1800" dirty="0">
                <a:solidFill>
                  <a:srgbClr val="002060"/>
                </a:solidFill>
                <a:ea typeface="Yu Mincho" panose="02020400000000000000" pitchFamily="18" charset="-128"/>
                <a:cs typeface="Arial" panose="020B0604020202020204" pitchFamily="34" charset="0"/>
              </a:rPr>
              <a:t>, a koji je </a:t>
            </a:r>
            <a:r>
              <a:rPr lang="en-US" sz="1800" dirty="0" err="1">
                <a:solidFill>
                  <a:srgbClr val="002060"/>
                </a:solidFill>
                <a:ea typeface="Yu Mincho" panose="02020400000000000000" pitchFamily="18" charset="-128"/>
                <a:cs typeface="Arial" panose="020B0604020202020204" pitchFamily="34" charset="0"/>
              </a:rPr>
              <a:t>izračunat</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primjenom</a:t>
            </a:r>
            <a:r>
              <a:rPr lang="en-US" sz="1800" dirty="0">
                <a:solidFill>
                  <a:srgbClr val="002060"/>
                </a:solidFill>
                <a:ea typeface="Yu Mincho" panose="02020400000000000000" pitchFamily="18" charset="-128"/>
                <a:cs typeface="Arial" panose="020B0604020202020204" pitchFamily="34" charset="0"/>
              </a:rPr>
              <a:t> gore </a:t>
            </a:r>
            <a:r>
              <a:rPr lang="en-US" sz="1800" dirty="0" err="1">
                <a:solidFill>
                  <a:srgbClr val="002060"/>
                </a:solidFill>
                <a:ea typeface="Yu Mincho" panose="02020400000000000000" pitchFamily="18" charset="-128"/>
                <a:cs typeface="Arial" panose="020B0604020202020204" pitchFamily="34" charset="0"/>
              </a:rPr>
              <a:t>opisane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metode</a:t>
            </a:r>
            <a:r>
              <a:rPr lang="en-US" sz="1800" dirty="0">
                <a:solidFill>
                  <a:srgbClr val="002060"/>
                </a:solidFill>
                <a:ea typeface="Yu Mincho" panose="02020400000000000000" pitchFamily="18" charset="-128"/>
                <a:cs typeface="Arial" panose="020B0604020202020204" pitchFamily="34" charset="0"/>
              </a:rPr>
              <a:t>, ne </a:t>
            </a:r>
            <a:r>
              <a:rPr lang="en-US" sz="1800" dirty="0" err="1">
                <a:solidFill>
                  <a:srgbClr val="002060"/>
                </a:solidFill>
                <a:ea typeface="Yu Mincho" panose="02020400000000000000" pitchFamily="18" charset="-128"/>
                <a:cs typeface="Arial" panose="020B0604020202020204" pitchFamily="34" charset="0"/>
              </a:rPr>
              <a:t>može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biti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financiran</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bespovratnim</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sredstvima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već</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će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isti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biti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prihvatljiv</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isključivo</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kao</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sufinanciranje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partnera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Trošak</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plaća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postojećih</a:t>
            </a:r>
            <a:r>
              <a:rPr lang="en-US" sz="1800" dirty="0">
                <a:solidFill>
                  <a:srgbClr val="002060"/>
                </a:solidFill>
                <a:ea typeface="Yu Mincho" panose="02020400000000000000" pitchFamily="18" charset="-128"/>
                <a:cs typeface="Arial" panose="020B0604020202020204" pitchFamily="34" charset="0"/>
              </a:rPr>
              <a:t> i </a:t>
            </a:r>
            <a:r>
              <a:rPr lang="en-US" sz="1800" dirty="0" err="1">
                <a:solidFill>
                  <a:srgbClr val="002060"/>
                </a:solidFill>
                <a:ea typeface="Yu Mincho" panose="02020400000000000000" pitchFamily="18" charset="-128"/>
                <a:cs typeface="Arial" panose="020B0604020202020204" pitchFamily="34" charset="0"/>
              </a:rPr>
              <a:t>novozaposlenih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osoba</a:t>
            </a:r>
            <a:r>
              <a:rPr lang="en-US" sz="1800" dirty="0">
                <a:solidFill>
                  <a:srgbClr val="002060"/>
                </a:solidFill>
                <a:ea typeface="Yu Mincho" panose="02020400000000000000" pitchFamily="18" charset="-128"/>
                <a:cs typeface="Arial" panose="020B0604020202020204" pitchFamily="34" charset="0"/>
              </a:rPr>
              <a:t> u OIŠZ-u </a:t>
            </a:r>
            <a:r>
              <a:rPr lang="en-US" sz="1800" dirty="0" err="1">
                <a:solidFill>
                  <a:srgbClr val="002060"/>
                </a:solidFill>
                <a:ea typeface="Yu Mincho" panose="02020400000000000000" pitchFamily="18" charset="-128"/>
                <a:cs typeface="Arial" panose="020B0604020202020204" pitchFamily="34" charset="0"/>
              </a:rPr>
              <a:t>koje</a:t>
            </a:r>
            <a:r>
              <a:rPr lang="en-US" sz="1800" dirty="0">
                <a:solidFill>
                  <a:srgbClr val="002060"/>
                </a:solidFill>
                <a:ea typeface="Yu Mincho" panose="02020400000000000000" pitchFamily="18" charset="-128"/>
                <a:cs typeface="Arial" panose="020B0604020202020204" pitchFamily="34" charset="0"/>
              </a:rPr>
              <a:t> se NE </a:t>
            </a:r>
            <a:r>
              <a:rPr lang="en-US" sz="1800" dirty="0" err="1">
                <a:solidFill>
                  <a:srgbClr val="002060"/>
                </a:solidFill>
                <a:ea typeface="Yu Mincho" panose="02020400000000000000" pitchFamily="18" charset="-128"/>
                <a:cs typeface="Arial" panose="020B0604020202020204" pitchFamily="34" charset="0"/>
              </a:rPr>
              <a:t>financiraju</a:t>
            </a:r>
            <a:r>
              <a:rPr lang="en-US" sz="1800" dirty="0">
                <a:solidFill>
                  <a:srgbClr val="002060"/>
                </a:solidFill>
                <a:ea typeface="Yu Mincho" panose="02020400000000000000" pitchFamily="18" charset="-128"/>
                <a:cs typeface="Arial" panose="020B0604020202020204" pitchFamily="34" charset="0"/>
              </a:rPr>
              <a:t> iz </a:t>
            </a:r>
            <a:r>
              <a:rPr lang="en-US" sz="1800" dirty="0" err="1">
                <a:solidFill>
                  <a:srgbClr val="002060"/>
                </a:solidFill>
                <a:ea typeface="Yu Mincho" panose="02020400000000000000" pitchFamily="18" charset="-128"/>
                <a:cs typeface="Arial" panose="020B0604020202020204" pitchFamily="34" charset="0"/>
              </a:rPr>
              <a:t>Državnog</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proračuna</a:t>
            </a:r>
            <a:r>
              <a:rPr lang="en-US" sz="1800" dirty="0">
                <a:solidFill>
                  <a:srgbClr val="002060"/>
                </a:solidFill>
                <a:ea typeface="Yu Mincho" panose="02020400000000000000" pitchFamily="18" charset="-128"/>
                <a:cs typeface="Arial" panose="020B0604020202020204" pitchFamily="34" charset="0"/>
              </a:rPr>
              <a:t> i/</a:t>
            </a:r>
            <a:r>
              <a:rPr lang="en-US" sz="1800" dirty="0" err="1">
                <a:solidFill>
                  <a:srgbClr val="002060"/>
                </a:solidFill>
                <a:ea typeface="Yu Mincho" panose="02020400000000000000" pitchFamily="18" charset="-128"/>
                <a:cs typeface="Arial" panose="020B0604020202020204" pitchFamily="34" charset="0"/>
              </a:rPr>
              <a:t>ili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drugih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javnih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izvora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prihvatljivi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su</a:t>
            </a:r>
            <a:r>
              <a:rPr lang="en-US" sz="1800" dirty="0">
                <a:solidFill>
                  <a:srgbClr val="002060"/>
                </a:solidFill>
                <a:ea typeface="Yu Mincho" panose="02020400000000000000" pitchFamily="18" charset="-128"/>
                <a:cs typeface="Arial" panose="020B0604020202020204" pitchFamily="34" charset="0"/>
              </a:rPr>
              <a:t> za </a:t>
            </a:r>
            <a:r>
              <a:rPr lang="en-US" sz="1800" dirty="0" err="1">
                <a:solidFill>
                  <a:srgbClr val="002060"/>
                </a:solidFill>
                <a:ea typeface="Yu Mincho" panose="02020400000000000000" pitchFamily="18" charset="-128"/>
                <a:cs typeface="Arial" panose="020B0604020202020204" pitchFamily="34" charset="0"/>
              </a:rPr>
              <a:t>financiranje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bespovratnim</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sredstvima</a:t>
            </a:r>
            <a:r>
              <a:rPr lang="en-US" sz="1800" dirty="0">
                <a:solidFill>
                  <a:srgbClr val="002060"/>
                </a:solidFill>
                <a:ea typeface="Yu Mincho" panose="02020400000000000000" pitchFamily="18" charset="-128"/>
                <a:cs typeface="Arial" panose="020B0604020202020204" pitchFamily="34" charset="0"/>
              </a:rPr>
              <a:t>. </a:t>
            </a:r>
          </a:p>
          <a:p>
            <a:pPr algn="just"/>
            <a:r>
              <a:rPr lang="en-US" sz="1800" dirty="0">
                <a:solidFill>
                  <a:srgbClr val="002060"/>
                </a:solidFill>
                <a:ea typeface="Yu Mincho" panose="02020400000000000000" pitchFamily="18" charset="-128"/>
                <a:cs typeface="Arial" panose="020B0604020202020204" pitchFamily="34" charset="0"/>
              </a:rPr>
              <a:t>Partner koji je OIŠZ pored </a:t>
            </a:r>
            <a:r>
              <a:rPr lang="en-US" sz="1800" dirty="0" err="1">
                <a:solidFill>
                  <a:srgbClr val="002060"/>
                </a:solidFill>
                <a:ea typeface="Yu Mincho" panose="02020400000000000000" pitchFamily="18" charset="-128"/>
                <a:cs typeface="Arial" panose="020B0604020202020204" pitchFamily="34" charset="0"/>
              </a:rPr>
              <a:t>platnih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lista</a:t>
            </a:r>
            <a:r>
              <a:rPr lang="en-US" sz="1800" dirty="0">
                <a:solidFill>
                  <a:srgbClr val="002060"/>
                </a:solidFill>
                <a:ea typeface="Yu Mincho" panose="02020400000000000000" pitchFamily="18" charset="-128"/>
                <a:cs typeface="Arial" panose="020B0604020202020204" pitchFamily="34" charset="0"/>
              </a:rPr>
              <a:t> i </a:t>
            </a:r>
            <a:r>
              <a:rPr lang="en-US" sz="1800" dirty="0" err="1">
                <a:solidFill>
                  <a:srgbClr val="002060"/>
                </a:solidFill>
                <a:ea typeface="Yu Mincho" panose="02020400000000000000" pitchFamily="18" charset="-128"/>
                <a:cs typeface="Arial" panose="020B0604020202020204" pitchFamily="34" charset="0"/>
              </a:rPr>
              <a:t>ugovora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radu</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ili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jednakovrijednog</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dokumenta</a:t>
            </a:r>
            <a:r>
              <a:rPr lang="en-US" sz="1800" dirty="0">
                <a:solidFill>
                  <a:srgbClr val="002060"/>
                </a:solidFill>
                <a:ea typeface="Yu Mincho" panose="02020400000000000000" pitchFamily="18" charset="-128"/>
                <a:cs typeface="Arial" panose="020B0604020202020204" pitchFamily="34" charset="0"/>
              </a:rPr>
              <a:t> mora </a:t>
            </a:r>
            <a:r>
              <a:rPr lang="en-US" sz="1800" dirty="0" err="1">
                <a:solidFill>
                  <a:srgbClr val="002060"/>
                </a:solidFill>
                <a:ea typeface="Yu Mincho" panose="02020400000000000000" pitchFamily="18" charset="-128"/>
                <a:cs typeface="Arial" panose="020B0604020202020204" pitchFamily="34" charset="0"/>
              </a:rPr>
              <a:t>dostaviti</a:t>
            </a:r>
            <a:r>
              <a:rPr lang="en-US" sz="1800" dirty="0">
                <a:solidFill>
                  <a:srgbClr val="002060"/>
                </a:solidFill>
                <a:ea typeface="Yu Mincho" panose="02020400000000000000" pitchFamily="18" charset="-128"/>
                <a:cs typeface="Arial" panose="020B0604020202020204" pitchFamily="34" charset="0"/>
              </a:rPr>
              <a:t> i </a:t>
            </a:r>
            <a:r>
              <a:rPr lang="en-US" sz="1800" dirty="0" err="1">
                <a:solidFill>
                  <a:srgbClr val="002060"/>
                </a:solidFill>
                <a:ea typeface="Yu Mincho" panose="02020400000000000000" pitchFamily="18" charset="-128"/>
                <a:cs typeface="Arial" panose="020B0604020202020204" pitchFamily="34" charset="0"/>
              </a:rPr>
              <a:t>akt</a:t>
            </a:r>
            <a:r>
              <a:rPr lang="en-US" sz="1800" dirty="0">
                <a:solidFill>
                  <a:srgbClr val="002060"/>
                </a:solidFill>
                <a:ea typeface="Yu Mincho" panose="02020400000000000000" pitchFamily="18" charset="-128"/>
                <a:cs typeface="Arial" panose="020B0604020202020204" pitchFamily="34" charset="0"/>
              </a:rPr>
              <a:t>/i o </a:t>
            </a:r>
            <a:r>
              <a:rPr lang="en-US" sz="1800" dirty="0" err="1">
                <a:solidFill>
                  <a:srgbClr val="002060"/>
                </a:solidFill>
                <a:ea typeface="Yu Mincho" panose="02020400000000000000" pitchFamily="18" charset="-128"/>
                <a:cs typeface="Arial" panose="020B0604020202020204" pitchFamily="34" charset="0"/>
              </a:rPr>
              <a:t>unutarnjem</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ustrojstvu</a:t>
            </a:r>
            <a:r>
              <a:rPr lang="en-US" sz="1800" dirty="0">
                <a:solidFill>
                  <a:srgbClr val="002060"/>
                </a:solidFill>
                <a:ea typeface="Yu Mincho" panose="02020400000000000000" pitchFamily="18" charset="-128"/>
                <a:cs typeface="Arial" panose="020B0604020202020204" pitchFamily="34" charset="0"/>
              </a:rPr>
              <a:t> i </a:t>
            </a:r>
            <a:r>
              <a:rPr lang="en-US" sz="1800" dirty="0" err="1">
                <a:solidFill>
                  <a:srgbClr val="002060"/>
                </a:solidFill>
                <a:ea typeface="Yu Mincho" panose="02020400000000000000" pitchFamily="18" charset="-128"/>
                <a:cs typeface="Arial" panose="020B0604020202020204" pitchFamily="34" charset="0"/>
              </a:rPr>
              <a:t>organizacijsku</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shemu</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institucije</a:t>
            </a:r>
            <a:r>
              <a:rPr lang="en-US" sz="1800" dirty="0">
                <a:solidFill>
                  <a:srgbClr val="002060"/>
                </a:solidFill>
                <a:ea typeface="Yu Mincho" panose="02020400000000000000" pitchFamily="18" charset="-128"/>
                <a:cs typeface="Arial" panose="020B0604020202020204" pitchFamily="34" charset="0"/>
              </a:rPr>
              <a:t> s </a:t>
            </a:r>
            <a:r>
              <a:rPr lang="en-US" sz="1800" dirty="0" err="1">
                <a:solidFill>
                  <a:srgbClr val="002060"/>
                </a:solidFill>
                <a:ea typeface="Yu Mincho" panose="02020400000000000000" pitchFamily="18" charset="-128"/>
                <a:cs typeface="Arial" panose="020B0604020202020204" pitchFamily="34" charset="0"/>
              </a:rPr>
              <a:t>posebno</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označenim</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organizacijskim</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jedinicama</a:t>
            </a:r>
            <a:r>
              <a:rPr lang="en-US" sz="1800" dirty="0">
                <a:solidFill>
                  <a:srgbClr val="002060"/>
                </a:solidFill>
                <a:ea typeface="Yu Mincho" panose="02020400000000000000" pitchFamily="18" charset="-128"/>
                <a:cs typeface="Arial" panose="020B0604020202020204" pitchFamily="34" charset="0"/>
              </a:rPr>
              <a:t> i </a:t>
            </a:r>
            <a:r>
              <a:rPr lang="en-US" sz="1800" dirty="0" err="1">
                <a:solidFill>
                  <a:srgbClr val="002060"/>
                </a:solidFill>
                <a:ea typeface="Yu Mincho" panose="02020400000000000000" pitchFamily="18" charset="-128"/>
                <a:cs typeface="Arial" panose="020B0604020202020204" pitchFamily="34" charset="0"/>
              </a:rPr>
              <a:t>radnim</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mjestima</a:t>
            </a:r>
            <a:r>
              <a:rPr lang="en-US" sz="1800" dirty="0">
                <a:solidFill>
                  <a:srgbClr val="002060"/>
                </a:solidFill>
                <a:ea typeface="Yu Mincho" panose="02020400000000000000" pitchFamily="18" charset="-128"/>
                <a:cs typeface="Arial" panose="020B0604020202020204" pitchFamily="34" charset="0"/>
              </a:rPr>
              <a:t> za </a:t>
            </a:r>
            <a:r>
              <a:rPr lang="en-US" sz="1800" dirty="0" err="1">
                <a:solidFill>
                  <a:srgbClr val="002060"/>
                </a:solidFill>
                <a:ea typeface="Yu Mincho" panose="02020400000000000000" pitchFamily="18" charset="-128"/>
                <a:cs typeface="Arial" panose="020B0604020202020204" pitchFamily="34" charset="0"/>
              </a:rPr>
              <a:t>obavljanje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prihvatljivih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aktivnosti</a:t>
            </a:r>
            <a:r>
              <a:rPr lang="en-US" sz="1800" dirty="0">
                <a:solidFill>
                  <a:srgbClr val="002060"/>
                </a:solidFill>
                <a:ea typeface="Yu Mincho" panose="02020400000000000000" pitchFamily="18" charset="-128"/>
                <a:cs typeface="Arial" panose="020B0604020202020204" pitchFamily="34" charset="0"/>
              </a:rPr>
              <a:t>. </a:t>
            </a:r>
          </a:p>
          <a:p>
            <a:pPr algn="just"/>
            <a:r>
              <a:rPr lang="en-US" sz="1800" dirty="0" err="1">
                <a:solidFill>
                  <a:srgbClr val="002060"/>
                </a:solidFill>
                <a:ea typeface="Yu Mincho" panose="02020400000000000000" pitchFamily="18" charset="-128"/>
                <a:cs typeface="Arial" panose="020B0604020202020204" pitchFamily="34" charset="0"/>
              </a:rPr>
              <a:t>Troškove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plaća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postojećih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zaposlenika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partnera</a:t>
            </a:r>
            <a:r>
              <a:rPr lang="en-US" sz="1800" dirty="0">
                <a:solidFill>
                  <a:srgbClr val="002060"/>
                </a:solidFill>
                <a:ea typeface="Yu Mincho" panose="02020400000000000000" pitchFamily="18" charset="-128"/>
                <a:cs typeface="Arial" panose="020B0604020202020204" pitchFamily="34" charset="0"/>
              </a:rPr>
              <a:t> koji </a:t>
            </a:r>
            <a:r>
              <a:rPr lang="en-US" sz="1800" dirty="0" err="1">
                <a:solidFill>
                  <a:srgbClr val="002060"/>
                </a:solidFill>
                <a:ea typeface="Yu Mincho" panose="02020400000000000000" pitchFamily="18" charset="-128"/>
                <a:cs typeface="Arial" panose="020B0604020202020204" pitchFamily="34" charset="0"/>
              </a:rPr>
              <a:t>su</a:t>
            </a:r>
            <a:r>
              <a:rPr lang="en-US" sz="1800" dirty="0">
                <a:solidFill>
                  <a:srgbClr val="002060"/>
                </a:solidFill>
                <a:ea typeface="Yu Mincho" panose="02020400000000000000" pitchFamily="18" charset="-128"/>
                <a:cs typeface="Arial" panose="020B0604020202020204" pitchFamily="34" charset="0"/>
              </a:rPr>
              <a:t> OIŠZ za </a:t>
            </a:r>
            <a:r>
              <a:rPr lang="en-US" sz="1800" dirty="0" err="1">
                <a:solidFill>
                  <a:srgbClr val="002060"/>
                </a:solidFill>
                <a:ea typeface="Yu Mincho" panose="02020400000000000000" pitchFamily="18" charset="-128"/>
                <a:cs typeface="Arial" panose="020B0604020202020204" pitchFamily="34" charset="0"/>
              </a:rPr>
              <a:t>koje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su</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sredstva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osigurana</a:t>
            </a:r>
            <a:r>
              <a:rPr lang="en-US" sz="1800" dirty="0">
                <a:solidFill>
                  <a:srgbClr val="002060"/>
                </a:solidFill>
                <a:ea typeface="Yu Mincho" panose="02020400000000000000" pitchFamily="18" charset="-128"/>
                <a:cs typeface="Arial" panose="020B0604020202020204" pitchFamily="34" charset="0"/>
              </a:rPr>
              <a:t> iz </a:t>
            </a:r>
            <a:r>
              <a:rPr lang="en-US" sz="1800" dirty="0" err="1">
                <a:solidFill>
                  <a:srgbClr val="002060"/>
                </a:solidFill>
                <a:ea typeface="Yu Mincho" panose="02020400000000000000" pitchFamily="18" charset="-128"/>
                <a:cs typeface="Arial" panose="020B0604020202020204" pitchFamily="34" charset="0"/>
              </a:rPr>
              <a:t>Državnog</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proračuna</a:t>
            </a:r>
            <a:r>
              <a:rPr lang="en-US" sz="1800" dirty="0">
                <a:solidFill>
                  <a:srgbClr val="002060"/>
                </a:solidFill>
                <a:ea typeface="Yu Mincho" panose="02020400000000000000" pitchFamily="18" charset="-128"/>
                <a:cs typeface="Arial" panose="020B0604020202020204" pitchFamily="34" charset="0"/>
              </a:rPr>
              <a:t> RH i/</a:t>
            </a:r>
            <a:r>
              <a:rPr lang="en-US" sz="1800" dirty="0" err="1">
                <a:solidFill>
                  <a:srgbClr val="002060"/>
                </a:solidFill>
                <a:ea typeface="Yu Mincho" panose="02020400000000000000" pitchFamily="18" charset="-128"/>
                <a:cs typeface="Arial" panose="020B0604020202020204" pitchFamily="34" charset="0"/>
              </a:rPr>
              <a:t>ili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drugih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javnih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izvora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potrebno</a:t>
            </a:r>
            <a:r>
              <a:rPr lang="en-US" sz="1800" dirty="0">
                <a:solidFill>
                  <a:srgbClr val="002060"/>
                </a:solidFill>
                <a:ea typeface="Yu Mincho" panose="02020400000000000000" pitchFamily="18" charset="-128"/>
                <a:cs typeface="Arial" panose="020B0604020202020204" pitchFamily="34" charset="0"/>
              </a:rPr>
              <a:t> je </a:t>
            </a:r>
            <a:r>
              <a:rPr lang="en-US" sz="1800" dirty="0" err="1">
                <a:solidFill>
                  <a:srgbClr val="002060"/>
                </a:solidFill>
                <a:ea typeface="Yu Mincho" panose="02020400000000000000" pitchFamily="18" charset="-128"/>
                <a:cs typeface="Arial" panose="020B0604020202020204" pitchFamily="34" charset="0"/>
              </a:rPr>
              <a:t>navesti</a:t>
            </a:r>
            <a:r>
              <a:rPr lang="en-US" sz="1800" dirty="0">
                <a:solidFill>
                  <a:srgbClr val="002060"/>
                </a:solidFill>
                <a:ea typeface="Yu Mincho" panose="02020400000000000000" pitchFamily="18" charset="-128"/>
                <a:cs typeface="Arial" panose="020B0604020202020204" pitchFamily="34" charset="0"/>
              </a:rPr>
              <a:t> i u </a:t>
            </a:r>
            <a:r>
              <a:rPr lang="en-US" sz="1800" dirty="0" err="1">
                <a:solidFill>
                  <a:srgbClr val="002060"/>
                </a:solidFill>
                <a:ea typeface="Yu Mincho" panose="02020400000000000000" pitchFamily="18" charset="-128"/>
                <a:cs typeface="Arial" panose="020B0604020202020204" pitchFamily="34" charset="0"/>
              </a:rPr>
              <a:t>Obrascu</a:t>
            </a:r>
            <a:r>
              <a:rPr lang="en-US" sz="1800" dirty="0">
                <a:solidFill>
                  <a:srgbClr val="002060"/>
                </a:solidFill>
                <a:ea typeface="Yu Mincho" panose="02020400000000000000" pitchFamily="18" charset="-128"/>
                <a:cs typeface="Arial" panose="020B0604020202020204" pitchFamily="34" charset="0"/>
              </a:rPr>
              <a:t> 10. </a:t>
            </a:r>
            <a:r>
              <a:rPr lang="en-US" sz="1800" dirty="0" err="1">
                <a:solidFill>
                  <a:srgbClr val="002060"/>
                </a:solidFill>
                <a:ea typeface="Yu Mincho" panose="02020400000000000000" pitchFamily="18" charset="-128"/>
                <a:cs typeface="Arial" panose="020B0604020202020204" pitchFamily="34" charset="0"/>
              </a:rPr>
              <a:t>Proračun</a:t>
            </a:r>
            <a:r>
              <a:rPr lang="en-US" sz="1800" dirty="0">
                <a:solidFill>
                  <a:srgbClr val="002060"/>
                </a:solidFill>
                <a:ea typeface="Yu Mincho" panose="02020400000000000000" pitchFamily="18" charset="-128"/>
                <a:cs typeface="Arial" panose="020B0604020202020204" pitchFamily="34" charset="0"/>
              </a:rPr>
              <a:t> i </a:t>
            </a:r>
            <a:r>
              <a:rPr lang="en-US" sz="1800" dirty="0" err="1">
                <a:solidFill>
                  <a:srgbClr val="002060"/>
                </a:solidFill>
                <a:ea typeface="Yu Mincho" panose="02020400000000000000" pitchFamily="18" charset="-128"/>
                <a:cs typeface="Arial" panose="020B0604020202020204" pitchFamily="34" charset="0"/>
              </a:rPr>
              <a:t>Prijavnom</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obrascu</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na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način</a:t>
            </a:r>
            <a:r>
              <a:rPr lang="en-US" sz="1800" dirty="0">
                <a:solidFill>
                  <a:srgbClr val="002060"/>
                </a:solidFill>
                <a:ea typeface="Yu Mincho" panose="02020400000000000000" pitchFamily="18" charset="-128"/>
                <a:cs typeface="Arial" panose="020B0604020202020204" pitchFamily="34" charset="0"/>
              </a:rPr>
              <a:t> da se </a:t>
            </a:r>
            <a:r>
              <a:rPr lang="en-US" sz="1800" dirty="0" err="1">
                <a:solidFill>
                  <a:srgbClr val="002060"/>
                </a:solidFill>
                <a:ea typeface="Yu Mincho" panose="02020400000000000000" pitchFamily="18" charset="-128"/>
                <a:cs typeface="Arial" panose="020B0604020202020204" pitchFamily="34" charset="0"/>
              </a:rPr>
              <a:t>kao</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postotak</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sufinanciranja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bespovratnim</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sredstvima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navede</a:t>
            </a:r>
            <a:r>
              <a:rPr lang="en-US" sz="1800" dirty="0">
                <a:solidFill>
                  <a:srgbClr val="002060"/>
                </a:solidFill>
                <a:ea typeface="Yu Mincho" panose="02020400000000000000" pitchFamily="18" charset="-128"/>
                <a:cs typeface="Arial" panose="020B0604020202020204" pitchFamily="34" charset="0"/>
              </a:rPr>
              <a:t> 0 %, </a:t>
            </a:r>
            <a:r>
              <a:rPr lang="en-US" sz="1800" dirty="0" err="1">
                <a:solidFill>
                  <a:srgbClr val="002060"/>
                </a:solidFill>
                <a:ea typeface="Yu Mincho" panose="02020400000000000000" pitchFamily="18" charset="-128"/>
                <a:cs typeface="Arial" panose="020B0604020202020204" pitchFamily="34" charset="0"/>
              </a:rPr>
              <a:t>dok</a:t>
            </a:r>
            <a:r>
              <a:rPr lang="en-US" sz="1800" dirty="0">
                <a:solidFill>
                  <a:srgbClr val="002060"/>
                </a:solidFill>
                <a:ea typeface="Yu Mincho" panose="02020400000000000000" pitchFamily="18" charset="-128"/>
                <a:cs typeface="Arial" panose="020B0604020202020204" pitchFamily="34" charset="0"/>
              </a:rPr>
              <a:t> za </a:t>
            </a:r>
            <a:r>
              <a:rPr lang="en-US" sz="1800" dirty="0" err="1">
                <a:solidFill>
                  <a:srgbClr val="002060"/>
                </a:solidFill>
                <a:ea typeface="Yu Mincho" panose="02020400000000000000" pitchFamily="18" charset="-128"/>
                <a:cs typeface="Arial" panose="020B0604020202020204" pitchFamily="34" charset="0"/>
              </a:rPr>
              <a:t>novozaposlene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djelatnike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intenzitet</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može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iznositi</a:t>
            </a:r>
            <a:r>
              <a:rPr lang="en-US" sz="1800" dirty="0">
                <a:solidFill>
                  <a:srgbClr val="002060"/>
                </a:solidFill>
                <a:ea typeface="Yu Mincho" panose="02020400000000000000" pitchFamily="18" charset="-128"/>
                <a:cs typeface="Arial" panose="020B0604020202020204" pitchFamily="34" charset="0"/>
              </a:rPr>
              <a:t> do 100 %.</a:t>
            </a:r>
          </a:p>
          <a:p>
            <a:pPr algn="just"/>
            <a:r>
              <a:rPr lang="en-US" sz="1800" dirty="0" err="1">
                <a:solidFill>
                  <a:srgbClr val="002060"/>
                </a:solidFill>
                <a:ea typeface="Yu Mincho" panose="02020400000000000000" pitchFamily="18" charset="-128"/>
                <a:cs typeface="Arial" panose="020B0604020202020204" pitchFamily="34" charset="0"/>
              </a:rPr>
              <a:t>Plaće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postojećih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zaposlenika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na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razini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svakog</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zasebnog</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partnera</a:t>
            </a:r>
            <a:r>
              <a:rPr lang="en-US" sz="1800" dirty="0">
                <a:solidFill>
                  <a:srgbClr val="002060"/>
                </a:solidFill>
                <a:ea typeface="Yu Mincho" panose="02020400000000000000" pitchFamily="18" charset="-128"/>
                <a:cs typeface="Arial" panose="020B0604020202020204" pitchFamily="34" charset="0"/>
              </a:rPr>
              <a:t> koji je OIŠZ, a </a:t>
            </a:r>
            <a:r>
              <a:rPr lang="en-US" sz="1800" dirty="0" err="1">
                <a:solidFill>
                  <a:srgbClr val="002060"/>
                </a:solidFill>
                <a:ea typeface="Yu Mincho" panose="02020400000000000000" pitchFamily="18" charset="-128"/>
                <a:cs typeface="Arial" panose="020B0604020202020204" pitchFamily="34" charset="0"/>
              </a:rPr>
              <a:t>vezano</a:t>
            </a:r>
            <a:r>
              <a:rPr lang="en-US" sz="1800" dirty="0">
                <a:solidFill>
                  <a:srgbClr val="002060"/>
                </a:solidFill>
                <a:ea typeface="Yu Mincho" panose="02020400000000000000" pitchFamily="18" charset="-128"/>
                <a:cs typeface="Arial" panose="020B0604020202020204" pitchFamily="34" charset="0"/>
              </a:rPr>
              <a:t> za </a:t>
            </a:r>
            <a:r>
              <a:rPr lang="en-US" sz="1800" dirty="0" err="1">
                <a:solidFill>
                  <a:srgbClr val="002060"/>
                </a:solidFill>
                <a:ea typeface="Yu Mincho" panose="02020400000000000000" pitchFamily="18" charset="-128"/>
                <a:cs typeface="Arial" panose="020B0604020202020204" pitchFamily="34" charset="0"/>
              </a:rPr>
              <a:t>aktivnosti</a:t>
            </a:r>
            <a:r>
              <a:rPr lang="en-US" sz="1800" dirty="0">
                <a:solidFill>
                  <a:srgbClr val="002060"/>
                </a:solidFill>
                <a:ea typeface="Yu Mincho" panose="02020400000000000000" pitchFamily="18" charset="-128"/>
                <a:cs typeface="Arial" panose="020B0604020202020204" pitchFamily="34" charset="0"/>
              </a:rPr>
              <a:t> i </a:t>
            </a:r>
            <a:r>
              <a:rPr lang="en-US" sz="1800" dirty="0" err="1">
                <a:solidFill>
                  <a:srgbClr val="002060"/>
                </a:solidFill>
                <a:ea typeface="Yu Mincho" panose="02020400000000000000" pitchFamily="18" charset="-128"/>
                <a:cs typeface="Arial" panose="020B0604020202020204" pitchFamily="34" charset="0"/>
              </a:rPr>
              <a:t>povezane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troškove</a:t>
            </a:r>
            <a:r>
              <a:rPr lang="en-US" sz="1800" dirty="0">
                <a:solidFill>
                  <a:srgbClr val="002060"/>
                </a:solidFill>
                <a:ea typeface="Yu Mincho" panose="02020400000000000000" pitchFamily="18" charset="-128"/>
                <a:cs typeface="Arial" panose="020B0604020202020204" pitchFamily="34" charset="0"/>
              </a:rPr>
              <a:t> u </a:t>
            </a:r>
            <a:r>
              <a:rPr lang="en-US" sz="1800" dirty="0" err="1">
                <a:solidFill>
                  <a:srgbClr val="002060"/>
                </a:solidFill>
                <a:ea typeface="Yu Mincho" panose="02020400000000000000" pitchFamily="18" charset="-128"/>
                <a:cs typeface="Arial" panose="020B0604020202020204" pitchFamily="34" charset="0"/>
              </a:rPr>
              <a:t>okviru</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projektnog</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prijedloga</a:t>
            </a:r>
            <a:r>
              <a:rPr lang="en-US" sz="1800" dirty="0">
                <a:solidFill>
                  <a:srgbClr val="002060"/>
                </a:solidFill>
                <a:ea typeface="Yu Mincho" panose="02020400000000000000" pitchFamily="18" charset="-128"/>
                <a:cs typeface="Arial" panose="020B0604020202020204" pitchFamily="34" charset="0"/>
              </a:rPr>
              <a:t> koji se </a:t>
            </a:r>
            <a:r>
              <a:rPr lang="en-US" sz="1800" dirty="0" err="1">
                <a:solidFill>
                  <a:srgbClr val="002060"/>
                </a:solidFill>
                <a:ea typeface="Yu Mincho" panose="02020400000000000000" pitchFamily="18" charset="-128"/>
                <a:cs typeface="Arial" panose="020B0604020202020204" pitchFamily="34" charset="0"/>
              </a:rPr>
              <a:t>odnose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na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navedene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partnere</a:t>
            </a:r>
            <a:r>
              <a:rPr lang="en-US" sz="1800" dirty="0">
                <a:solidFill>
                  <a:srgbClr val="002060"/>
                </a:solidFill>
                <a:ea typeface="Yu Mincho" panose="02020400000000000000" pitchFamily="18" charset="-128"/>
                <a:cs typeface="Arial" panose="020B0604020202020204" pitchFamily="34" charset="0"/>
              </a:rPr>
              <a:t>, u </a:t>
            </a:r>
            <a:r>
              <a:rPr lang="en-US" sz="1800" dirty="0" err="1">
                <a:solidFill>
                  <a:srgbClr val="002060"/>
                </a:solidFill>
                <a:ea typeface="Yu Mincho" panose="02020400000000000000" pitchFamily="18" charset="-128"/>
                <a:cs typeface="Arial" panose="020B0604020202020204" pitchFamily="34" charset="0"/>
              </a:rPr>
              <a:t>omjeru</a:t>
            </a:r>
            <a:r>
              <a:rPr lang="en-US" sz="1800" dirty="0">
                <a:solidFill>
                  <a:srgbClr val="002060"/>
                </a:solidFill>
                <a:ea typeface="Yu Mincho" panose="02020400000000000000" pitchFamily="18" charset="-128"/>
                <a:cs typeface="Arial" panose="020B0604020202020204" pitchFamily="34" charset="0"/>
              </a:rPr>
              <a:t> s </a:t>
            </a:r>
            <a:r>
              <a:rPr lang="en-US" sz="1800" dirty="0" err="1">
                <a:solidFill>
                  <a:srgbClr val="002060"/>
                </a:solidFill>
                <a:ea typeface="Yu Mincho" panose="02020400000000000000" pitchFamily="18" charset="-128"/>
                <a:cs typeface="Arial" panose="020B0604020202020204" pitchFamily="34" charset="0"/>
              </a:rPr>
              <a:t>bespovratnim</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sredstvima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koja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će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im</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biti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dodijeljena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trebaju</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činiti</a:t>
            </a:r>
            <a:r>
              <a:rPr lang="en-US" sz="1800" dirty="0">
                <a:solidFill>
                  <a:srgbClr val="002060"/>
                </a:solidFill>
                <a:ea typeface="Yu Mincho" panose="02020400000000000000" pitchFamily="18" charset="-128"/>
                <a:cs typeface="Arial" panose="020B0604020202020204" pitchFamily="34" charset="0"/>
              </a:rPr>
              <a:t> 15 %. </a:t>
            </a:r>
            <a:r>
              <a:rPr lang="en-US" sz="1800" dirty="0" err="1">
                <a:solidFill>
                  <a:srgbClr val="002060"/>
                </a:solidFill>
                <a:ea typeface="Yu Mincho" panose="02020400000000000000" pitchFamily="18" charset="-128"/>
                <a:cs typeface="Arial" panose="020B0604020202020204" pitchFamily="34" charset="0"/>
              </a:rPr>
              <a:t>Navedena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obveza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osiguranja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plaća</a:t>
            </a:r>
            <a:r>
              <a:rPr lang="en-US" sz="1800" dirty="0">
                <a:solidFill>
                  <a:srgbClr val="002060"/>
                </a:solidFill>
                <a:ea typeface="Yu Mincho" panose="02020400000000000000" pitchFamily="18" charset="-128"/>
                <a:cs typeface="Arial" panose="020B0604020202020204" pitchFamily="34" charset="0"/>
              </a:rPr>
              <a:t> od </a:t>
            </a:r>
            <a:r>
              <a:rPr lang="en-US" sz="1800" dirty="0" err="1">
                <a:solidFill>
                  <a:srgbClr val="002060"/>
                </a:solidFill>
                <a:ea typeface="Yu Mincho" panose="02020400000000000000" pitchFamily="18" charset="-128"/>
                <a:cs typeface="Arial" panose="020B0604020202020204" pitchFamily="34" charset="0"/>
              </a:rPr>
              <a:t>najmanje</a:t>
            </a:r>
            <a:r>
              <a:rPr lang="en-US" sz="1800" dirty="0">
                <a:solidFill>
                  <a:srgbClr val="002060"/>
                </a:solidFill>
                <a:ea typeface="Yu Mincho" panose="02020400000000000000" pitchFamily="18" charset="-128"/>
                <a:cs typeface="Arial" panose="020B0604020202020204" pitchFamily="34" charset="0"/>
              </a:rPr>
              <a:t> 15 % </a:t>
            </a:r>
            <a:r>
              <a:rPr lang="en-US" sz="1800" dirty="0" err="1">
                <a:solidFill>
                  <a:srgbClr val="002060"/>
                </a:solidFill>
                <a:ea typeface="Yu Mincho" panose="02020400000000000000" pitchFamily="18" charset="-128"/>
                <a:cs typeface="Arial" panose="020B0604020202020204" pitchFamily="34" charset="0"/>
              </a:rPr>
              <a:t>ukupnih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prihvatljivih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troškova</a:t>
            </a:r>
            <a:r>
              <a:rPr lang="en-US" sz="1800" dirty="0">
                <a:solidFill>
                  <a:srgbClr val="002060"/>
                </a:solidFill>
                <a:ea typeface="Yu Mincho" panose="02020400000000000000" pitchFamily="18" charset="-128"/>
                <a:cs typeface="Arial" panose="020B0604020202020204" pitchFamily="34" charset="0"/>
              </a:rPr>
              <a:t> se </a:t>
            </a:r>
            <a:r>
              <a:rPr lang="en-US" sz="1800" dirty="0" err="1">
                <a:solidFill>
                  <a:srgbClr val="002060"/>
                </a:solidFill>
                <a:ea typeface="Yu Mincho" panose="02020400000000000000" pitchFamily="18" charset="-128"/>
                <a:cs typeface="Arial" panose="020B0604020202020204" pitchFamily="34" charset="0"/>
              </a:rPr>
              <a:t>odnosi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na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ukupne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aktivnosti</a:t>
            </a:r>
            <a:r>
              <a:rPr lang="en-US" sz="1800" dirty="0">
                <a:solidFill>
                  <a:srgbClr val="002060"/>
                </a:solidFill>
                <a:ea typeface="Yu Mincho" panose="02020400000000000000" pitchFamily="18" charset="-128"/>
                <a:cs typeface="Arial" panose="020B0604020202020204" pitchFamily="34" charset="0"/>
              </a:rPr>
              <a:t> (u </a:t>
            </a:r>
            <a:r>
              <a:rPr lang="en-US" sz="1800" dirty="0" err="1">
                <a:solidFill>
                  <a:srgbClr val="002060"/>
                </a:solidFill>
                <a:ea typeface="Yu Mincho" panose="02020400000000000000" pitchFamily="18" charset="-128"/>
                <a:cs typeface="Arial" panose="020B0604020202020204" pitchFamily="34" charset="0"/>
              </a:rPr>
              <a:t>okviru</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aktivnosti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istraživanja</a:t>
            </a:r>
            <a:r>
              <a:rPr lang="en-US" sz="1800" dirty="0">
                <a:solidFill>
                  <a:srgbClr val="002060"/>
                </a:solidFill>
                <a:ea typeface="Yu Mincho" panose="02020400000000000000" pitchFamily="18" charset="-128"/>
                <a:cs typeface="Arial" panose="020B0604020202020204" pitchFamily="34" charset="0"/>
              </a:rPr>
              <a:t> i </a:t>
            </a:r>
            <a:r>
              <a:rPr lang="en-US" sz="1800" dirty="0" err="1">
                <a:solidFill>
                  <a:srgbClr val="002060"/>
                </a:solidFill>
                <a:ea typeface="Yu Mincho" panose="02020400000000000000" pitchFamily="18" charset="-128"/>
                <a:cs typeface="Arial" panose="020B0604020202020204" pitchFamily="34" charset="0"/>
              </a:rPr>
              <a:t>razvoja</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koje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su</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prihvatljive</a:t>
            </a:r>
            <a:r>
              <a:rPr lang="en-US" sz="1800" dirty="0">
                <a:solidFill>
                  <a:srgbClr val="002060"/>
                </a:solidFill>
                <a:ea typeface="Yu Mincho" panose="02020400000000000000" pitchFamily="18" charset="-128"/>
                <a:cs typeface="Arial" panose="020B0604020202020204" pitchFamily="34" charset="0"/>
              </a:rPr>
              <a:t> za </a:t>
            </a:r>
            <a:r>
              <a:rPr lang="en-US" sz="1800" dirty="0" err="1">
                <a:solidFill>
                  <a:srgbClr val="002060"/>
                </a:solidFill>
                <a:ea typeface="Yu Mincho" panose="02020400000000000000" pitchFamily="18" charset="-128"/>
                <a:cs typeface="Arial" panose="020B0604020202020204" pitchFamily="34" charset="0"/>
              </a:rPr>
              <a:t>financiranje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partnera</a:t>
            </a:r>
            <a:r>
              <a:rPr lang="en-US" sz="1800" dirty="0">
                <a:solidFill>
                  <a:srgbClr val="002060"/>
                </a:solidFill>
                <a:ea typeface="Yu Mincho" panose="02020400000000000000" pitchFamily="18" charset="-128"/>
                <a:cs typeface="Arial" panose="020B0604020202020204" pitchFamily="34" charset="0"/>
              </a:rPr>
              <a:t> koji je OIŠZ koji se </a:t>
            </a:r>
            <a:r>
              <a:rPr lang="en-US" sz="1800" dirty="0" err="1">
                <a:solidFill>
                  <a:srgbClr val="002060"/>
                </a:solidFill>
                <a:ea typeface="Yu Mincho" panose="02020400000000000000" pitchFamily="18" charset="-128"/>
                <a:cs typeface="Arial" panose="020B0604020202020204" pitchFamily="34" charset="0"/>
              </a:rPr>
              <a:t>financiraju</a:t>
            </a:r>
            <a:r>
              <a:rPr lang="en-US" sz="1800" dirty="0">
                <a:solidFill>
                  <a:srgbClr val="002060"/>
                </a:solidFill>
                <a:ea typeface="Yu Mincho" panose="02020400000000000000" pitchFamily="18" charset="-128"/>
                <a:cs typeface="Arial" panose="020B0604020202020204" pitchFamily="34" charset="0"/>
              </a:rPr>
              <a:t> iz </a:t>
            </a:r>
            <a:r>
              <a:rPr lang="en-US" sz="1800" dirty="0" err="1">
                <a:solidFill>
                  <a:srgbClr val="002060"/>
                </a:solidFill>
                <a:ea typeface="Yu Mincho" panose="02020400000000000000" pitchFamily="18" charset="-128"/>
                <a:cs typeface="Arial" panose="020B0604020202020204" pitchFamily="34" charset="0"/>
              </a:rPr>
              <a:t>Državnog</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proračuna</a:t>
            </a:r>
            <a:r>
              <a:rPr lang="en-US" sz="1800" dirty="0">
                <a:solidFill>
                  <a:srgbClr val="002060"/>
                </a:solidFill>
                <a:ea typeface="Yu Mincho" panose="02020400000000000000" pitchFamily="18" charset="-128"/>
                <a:cs typeface="Arial" panose="020B0604020202020204" pitchFamily="34" charset="0"/>
              </a:rPr>
              <a:t> RH i/</a:t>
            </a:r>
            <a:r>
              <a:rPr lang="en-US" sz="1800" dirty="0" err="1">
                <a:solidFill>
                  <a:srgbClr val="002060"/>
                </a:solidFill>
                <a:ea typeface="Yu Mincho" panose="02020400000000000000" pitchFamily="18" charset="-128"/>
                <a:cs typeface="Arial" panose="020B0604020202020204" pitchFamily="34" charset="0"/>
              </a:rPr>
              <a:t>ili</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drugih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javnih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izvora</a:t>
            </a:r>
            <a:r>
              <a:rPr lang="en-US" sz="1800" dirty="0">
                <a:solidFill>
                  <a:srgbClr val="002060"/>
                </a:solidFill>
                <a:ea typeface="Yu Mincho" panose="02020400000000000000" pitchFamily="18" charset="-128"/>
                <a:cs typeface="Arial" panose="020B0604020202020204" pitchFamily="34" charset="0"/>
              </a:rPr>
              <a:t>) i </a:t>
            </a:r>
            <a:r>
              <a:rPr lang="en-US" sz="1800" dirty="0" err="1">
                <a:solidFill>
                  <a:srgbClr val="002060"/>
                </a:solidFill>
                <a:ea typeface="Yu Mincho" panose="02020400000000000000" pitchFamily="18" charset="-128"/>
                <a:cs typeface="Arial" panose="020B0604020202020204" pitchFamily="34" charset="0"/>
              </a:rPr>
              <a:t>povezane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troškove</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zasebnih</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partnera</a:t>
            </a:r>
            <a:r>
              <a:rPr lang="en-US" sz="1800" dirty="0">
                <a:solidFill>
                  <a:srgbClr val="002060"/>
                </a:solidFill>
                <a:ea typeface="Yu Mincho" panose="02020400000000000000" pitchFamily="18" charset="-128"/>
                <a:cs typeface="Arial" panose="020B0604020202020204" pitchFamily="34" charset="0"/>
              </a:rPr>
              <a:t> koji </a:t>
            </a:r>
            <a:r>
              <a:rPr lang="en-US" sz="1800" dirty="0" err="1">
                <a:solidFill>
                  <a:srgbClr val="002060"/>
                </a:solidFill>
                <a:ea typeface="Yu Mincho" panose="02020400000000000000" pitchFamily="18" charset="-128"/>
                <a:cs typeface="Arial" panose="020B0604020202020204" pitchFamily="34" charset="0"/>
              </a:rPr>
              <a:t>su</a:t>
            </a:r>
            <a:r>
              <a:rPr lang="en-US" sz="1800" dirty="0">
                <a:solidFill>
                  <a:srgbClr val="002060"/>
                </a:solidFill>
                <a:ea typeface="Yu Mincho" panose="02020400000000000000" pitchFamily="18" charset="-128"/>
                <a:cs typeface="Arial" panose="020B0604020202020204" pitchFamily="34" charset="0"/>
              </a:rPr>
              <a:t> OIŠZ u </a:t>
            </a:r>
            <a:r>
              <a:rPr lang="en-US" sz="1800" dirty="0" err="1">
                <a:solidFill>
                  <a:srgbClr val="002060"/>
                </a:solidFill>
                <a:ea typeface="Yu Mincho" panose="02020400000000000000" pitchFamily="18" charset="-128"/>
                <a:cs typeface="Arial" panose="020B0604020202020204" pitchFamily="34" charset="0"/>
              </a:rPr>
              <a:t>okviru</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projektnog</a:t>
            </a:r>
            <a:r>
              <a:rPr lang="en-US" sz="1800" dirty="0">
                <a:solidFill>
                  <a:srgbClr val="002060"/>
                </a:solidFill>
                <a:ea typeface="Yu Mincho" panose="02020400000000000000" pitchFamily="18" charset="-128"/>
                <a:cs typeface="Arial" panose="020B0604020202020204" pitchFamily="34" charset="0"/>
              </a:rPr>
              <a:t> </a:t>
            </a:r>
            <a:r>
              <a:rPr lang="en-US" sz="1800" dirty="0" err="1">
                <a:solidFill>
                  <a:srgbClr val="002060"/>
                </a:solidFill>
                <a:ea typeface="Yu Mincho" panose="02020400000000000000" pitchFamily="18" charset="-128"/>
                <a:cs typeface="Arial" panose="020B0604020202020204" pitchFamily="34" charset="0"/>
              </a:rPr>
              <a:t>prijedloga</a:t>
            </a:r>
            <a:r>
              <a:rPr lang="en-US" sz="1800" dirty="0">
                <a:solidFill>
                  <a:srgbClr val="002060"/>
                </a:solidFill>
                <a:ea typeface="Yu Mincho" panose="02020400000000000000" pitchFamily="18" charset="-128"/>
                <a:cs typeface="Arial" panose="020B0604020202020204" pitchFamily="34" charset="0"/>
              </a:rPr>
              <a:t>.</a:t>
            </a:r>
          </a:p>
        </p:txBody>
      </p:sp>
    </p:spTree>
    <p:extLst>
      <p:ext uri="{BB962C8B-B14F-4D97-AF65-F5344CB8AC3E}">
        <p14:creationId xmlns:p14="http://schemas.microsoft.com/office/powerpoint/2010/main" val="4074391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D2B3-C1DA-9DC2-454F-2C5BA68E0985}"/>
              </a:ext>
            </a:extLst>
          </p:cNvPr>
          <p:cNvSpPr>
            <a:spLocks noGrp="1"/>
          </p:cNvSpPr>
          <p:nvPr>
            <p:ph type="title"/>
          </p:nvPr>
        </p:nvSpPr>
        <p:spPr>
          <a:xfrm>
            <a:off x="420061" y="0"/>
            <a:ext cx="11351878" cy="517236"/>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r>
              <a:rPr lang="en-GB" sz="3200" err="1">
                <a:solidFill>
                  <a:srgbClr val="002060"/>
                </a:solidFill>
                <a:latin typeface="+mn-lt"/>
                <a:cs typeface="Arial" panose="020B0604020202020204" pitchFamily="34" charset="0"/>
              </a:rPr>
              <a:t>Neprihvatljivi</a:t>
            </a:r>
            <a:r>
              <a:rPr lang="en-GB" sz="3200">
                <a:solidFill>
                  <a:srgbClr val="002060"/>
                </a:solidFill>
                <a:latin typeface="+mn-lt"/>
                <a:cs typeface="Arial" panose="020B0604020202020204" pitchFamily="34" charset="0"/>
              </a:rPr>
              <a:t> </a:t>
            </a:r>
            <a:r>
              <a:rPr lang="en-GB" sz="3200" err="1">
                <a:solidFill>
                  <a:srgbClr val="002060"/>
                </a:solidFill>
                <a:latin typeface="+mn-lt"/>
                <a:cs typeface="Arial" panose="020B0604020202020204" pitchFamily="34" charset="0"/>
              </a:rPr>
              <a:t>troškovi</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A6E111A2-92DE-842C-3FDF-D32F4C2DE0A5}"/>
              </a:ext>
            </a:extLst>
          </p:cNvPr>
          <p:cNvSpPr>
            <a:spLocks noGrp="1"/>
          </p:cNvSpPr>
          <p:nvPr>
            <p:ph idx="1"/>
          </p:nvPr>
        </p:nvSpPr>
        <p:spPr>
          <a:xfrm>
            <a:off x="304108" y="713656"/>
            <a:ext cx="11467831" cy="5410054"/>
          </a:xfrm>
          <a:pattFill prst="pct5">
            <a:fgClr>
              <a:srgbClr val="66CCFF"/>
            </a:fgClr>
            <a:bgClr>
              <a:schemeClr val="bg1"/>
            </a:bgClr>
          </a:pattFill>
        </p:spPr>
        <p:txBody>
          <a:bodyPr>
            <a:noAutofit/>
          </a:bodyPr>
          <a:lstStyle/>
          <a:p>
            <a:pPr lvl="0" algn="just">
              <a:lnSpc>
                <a:spcPct val="150000"/>
              </a:lnSpc>
              <a:spcBef>
                <a:spcPts val="0"/>
              </a:spcBef>
              <a:buClr>
                <a:schemeClr val="accent4">
                  <a:lumMod val="50000"/>
                </a:schemeClr>
              </a:buClr>
              <a:defRPr/>
            </a:pPr>
            <a:r>
              <a:rPr lang="hr-HR" sz="1800" dirty="0">
                <a:solidFill>
                  <a:srgbClr val="002060"/>
                </a:solidFill>
              </a:rPr>
              <a:t>PDV tj. porez na dodanu vrijednost za koji se ima pravo ostvariti odbitak (povrativ PDV); </a:t>
            </a:r>
          </a:p>
          <a:p>
            <a:pPr lvl="0" algn="just">
              <a:lnSpc>
                <a:spcPct val="150000"/>
              </a:lnSpc>
              <a:spcBef>
                <a:spcPts val="0"/>
              </a:spcBef>
              <a:buClr>
                <a:schemeClr val="accent4">
                  <a:lumMod val="50000"/>
                </a:schemeClr>
              </a:buClr>
              <a:defRPr/>
            </a:pPr>
            <a:r>
              <a:rPr lang="hr-HR" sz="1800" dirty="0">
                <a:solidFill>
                  <a:srgbClr val="002060"/>
                </a:solidFill>
              </a:rPr>
              <a:t>Kamate na dug; </a:t>
            </a:r>
          </a:p>
          <a:p>
            <a:pPr lvl="0" algn="just">
              <a:lnSpc>
                <a:spcPct val="150000"/>
              </a:lnSpc>
              <a:spcBef>
                <a:spcPts val="0"/>
              </a:spcBef>
              <a:buClr>
                <a:schemeClr val="accent4">
                  <a:lumMod val="50000"/>
                </a:schemeClr>
              </a:buClr>
              <a:defRPr/>
            </a:pPr>
            <a:r>
              <a:rPr lang="hr-HR" sz="1800" dirty="0">
                <a:solidFill>
                  <a:srgbClr val="002060"/>
                </a:solidFill>
              </a:rPr>
              <a:t>Trošak povezan s ulaganjem radi postizanja smanjenja emisije stakleničkih plinova iz aktivnosti koje su navedene u Prilogu I. Direktive 2003/87/EZ; </a:t>
            </a:r>
          </a:p>
          <a:p>
            <a:pPr lvl="0" algn="just">
              <a:lnSpc>
                <a:spcPct val="150000"/>
              </a:lnSpc>
              <a:spcBef>
                <a:spcPts val="0"/>
              </a:spcBef>
              <a:buClr>
                <a:schemeClr val="accent4">
                  <a:lumMod val="50000"/>
                </a:schemeClr>
              </a:buClr>
              <a:defRPr/>
            </a:pPr>
            <a:r>
              <a:rPr lang="hr-HR" sz="1800" dirty="0">
                <a:solidFill>
                  <a:srgbClr val="002060"/>
                </a:solidFill>
              </a:rPr>
              <a:t>Kupnja rabljene opreme; </a:t>
            </a:r>
          </a:p>
          <a:p>
            <a:pPr lvl="0" algn="just">
              <a:lnSpc>
                <a:spcPct val="150000"/>
              </a:lnSpc>
              <a:spcBef>
                <a:spcPts val="0"/>
              </a:spcBef>
              <a:buClr>
                <a:schemeClr val="accent4">
                  <a:lumMod val="50000"/>
                </a:schemeClr>
              </a:buClr>
              <a:defRPr/>
            </a:pPr>
            <a:r>
              <a:rPr lang="hr-HR" sz="1800" dirty="0">
                <a:solidFill>
                  <a:srgbClr val="002060"/>
                </a:solidFill>
              </a:rPr>
              <a:t>Kupoprodaja zemljišta i zgrada; </a:t>
            </a:r>
            <a:endParaRPr lang="en-US" sz="1800" dirty="0">
              <a:solidFill>
                <a:srgbClr val="002060"/>
              </a:solidFill>
            </a:endParaRPr>
          </a:p>
          <a:p>
            <a:pPr lvl="0" algn="just">
              <a:lnSpc>
                <a:spcPct val="150000"/>
              </a:lnSpc>
              <a:spcBef>
                <a:spcPts val="0"/>
              </a:spcBef>
              <a:buClr>
                <a:schemeClr val="accent4">
                  <a:lumMod val="50000"/>
                </a:schemeClr>
              </a:buClr>
              <a:defRPr/>
            </a:pPr>
            <a:r>
              <a:rPr lang="hr-HR" sz="1800" dirty="0">
                <a:solidFill>
                  <a:srgbClr val="002060"/>
                </a:solidFill>
              </a:rPr>
              <a:t>Izgradnja objekata</a:t>
            </a:r>
            <a:r>
              <a:rPr lang="en-US" sz="1800" dirty="0">
                <a:solidFill>
                  <a:srgbClr val="002060"/>
                </a:solidFill>
              </a:rPr>
              <a:t>;</a:t>
            </a:r>
            <a:endParaRPr lang="hr-HR" sz="1800" dirty="0">
              <a:solidFill>
                <a:srgbClr val="002060"/>
              </a:solidFill>
            </a:endParaRPr>
          </a:p>
          <a:p>
            <a:pPr lvl="0" algn="just">
              <a:lnSpc>
                <a:spcPct val="150000"/>
              </a:lnSpc>
              <a:spcBef>
                <a:spcPts val="0"/>
              </a:spcBef>
              <a:buClr>
                <a:schemeClr val="accent4">
                  <a:lumMod val="50000"/>
                </a:schemeClr>
              </a:buClr>
              <a:defRPr/>
            </a:pPr>
            <a:r>
              <a:rPr lang="hr-HR" sz="1800" dirty="0">
                <a:solidFill>
                  <a:srgbClr val="002060"/>
                </a:solidFill>
              </a:rPr>
              <a:t>Kupnja </a:t>
            </a:r>
            <a:r>
              <a:rPr lang="en-US" sz="1800" dirty="0" err="1">
                <a:solidFill>
                  <a:srgbClr val="002060"/>
                </a:solidFill>
              </a:rPr>
              <a:t>ili</a:t>
            </a:r>
            <a:r>
              <a:rPr lang="en-US" sz="1800" dirty="0">
                <a:solidFill>
                  <a:srgbClr val="002060"/>
                </a:solidFill>
              </a:rPr>
              <a:t> </a:t>
            </a:r>
            <a:r>
              <a:rPr lang="en-US" sz="1800" dirty="0" err="1">
                <a:solidFill>
                  <a:srgbClr val="002060"/>
                </a:solidFill>
              </a:rPr>
              <a:t>zakup</a:t>
            </a:r>
            <a:r>
              <a:rPr lang="en-US" sz="1800" dirty="0">
                <a:solidFill>
                  <a:srgbClr val="002060"/>
                </a:solidFill>
              </a:rPr>
              <a:t> </a:t>
            </a:r>
            <a:r>
              <a:rPr lang="hr-HR" sz="1800" dirty="0">
                <a:solidFill>
                  <a:srgbClr val="002060"/>
                </a:solidFill>
              </a:rPr>
              <a:t>vozila; </a:t>
            </a:r>
          </a:p>
          <a:p>
            <a:pPr lvl="0" algn="just">
              <a:lnSpc>
                <a:spcPct val="150000"/>
              </a:lnSpc>
              <a:spcBef>
                <a:spcPts val="0"/>
              </a:spcBef>
              <a:buClr>
                <a:schemeClr val="accent4">
                  <a:lumMod val="50000"/>
                </a:schemeClr>
              </a:buClr>
              <a:defRPr/>
            </a:pPr>
            <a:r>
              <a:rPr lang="hr-HR" sz="1800" dirty="0">
                <a:solidFill>
                  <a:srgbClr val="002060"/>
                </a:solidFill>
              </a:rPr>
              <a:t>Oprema za redovito poslovanje koja nije vezana uz projekt; </a:t>
            </a:r>
          </a:p>
          <a:p>
            <a:pPr lvl="0" algn="just">
              <a:lnSpc>
                <a:spcPct val="150000"/>
              </a:lnSpc>
              <a:spcBef>
                <a:spcPts val="0"/>
              </a:spcBef>
              <a:buClr>
                <a:schemeClr val="accent4">
                  <a:lumMod val="50000"/>
                </a:schemeClr>
              </a:buClr>
              <a:defRPr/>
            </a:pPr>
            <a:r>
              <a:rPr lang="hr-HR" sz="1800" dirty="0">
                <a:solidFill>
                  <a:srgbClr val="002060"/>
                </a:solidFill>
              </a:rPr>
              <a:t>Kupnja ili zakup sitnog inventara koji nije vezan uz projekt; </a:t>
            </a:r>
          </a:p>
          <a:p>
            <a:pPr lvl="0" algn="just">
              <a:lnSpc>
                <a:spcPct val="150000"/>
              </a:lnSpc>
              <a:spcBef>
                <a:spcPts val="0"/>
              </a:spcBef>
              <a:buClr>
                <a:schemeClr val="accent4">
                  <a:lumMod val="50000"/>
                </a:schemeClr>
              </a:buClr>
              <a:defRPr/>
            </a:pPr>
            <a:r>
              <a:rPr lang="hr-HR" sz="1800" dirty="0">
                <a:solidFill>
                  <a:srgbClr val="002060"/>
                </a:solidFill>
              </a:rPr>
              <a:t>Savjetodavne usluge povezane s redovitim aktivnostima; </a:t>
            </a:r>
            <a:endParaRPr lang="en-US" sz="1900" dirty="0">
              <a:solidFill>
                <a:srgbClr val="002060"/>
              </a:solidFill>
              <a:latin typeface="Century Gothic" panose="020B0502020202020204" pitchFamily="34" charset="0"/>
            </a:endParaRPr>
          </a:p>
          <a:p>
            <a:pPr lvl="0" algn="just">
              <a:lnSpc>
                <a:spcPct val="150000"/>
              </a:lnSpc>
              <a:spcBef>
                <a:spcPts val="0"/>
              </a:spcBef>
              <a:buClr>
                <a:schemeClr val="accent4">
                  <a:lumMod val="50000"/>
                </a:schemeClr>
              </a:buClr>
              <a:defRPr/>
            </a:pPr>
            <a:r>
              <a:rPr lang="hr-HR" sz="1800" dirty="0">
                <a:solidFill>
                  <a:srgbClr val="002060"/>
                </a:solidFill>
              </a:rPr>
              <a:t>Kupnja ili zakup IT, komunikacijske i ostale oprema te programskih rješenja za redovito poslovanje;</a:t>
            </a:r>
            <a:endParaRPr lang="en-US" sz="1800" dirty="0">
              <a:solidFill>
                <a:srgbClr val="002060"/>
              </a:solidFill>
            </a:endParaRPr>
          </a:p>
          <a:p>
            <a:pPr lvl="0" algn="just">
              <a:lnSpc>
                <a:spcPct val="150000"/>
              </a:lnSpc>
              <a:spcBef>
                <a:spcPts val="0"/>
              </a:spcBef>
              <a:buClr>
                <a:schemeClr val="accent4">
                  <a:lumMod val="50000"/>
                </a:schemeClr>
              </a:buClr>
              <a:defRPr/>
            </a:pPr>
            <a:endParaRPr lang="hr-HR" sz="1800" dirty="0">
              <a:solidFill>
                <a:srgbClr val="002060"/>
              </a:solidFill>
            </a:endParaRPr>
          </a:p>
        </p:txBody>
      </p:sp>
      <p:sp>
        <p:nvSpPr>
          <p:cNvPr id="7" name="Multiplication Sign 6">
            <a:extLst>
              <a:ext uri="{FF2B5EF4-FFF2-40B4-BE49-F238E27FC236}">
                <a16:creationId xmlns:a16="http://schemas.microsoft.com/office/drawing/2014/main" id="{EBEBC7A4-1217-B7EB-7A64-B572CB333D08}"/>
              </a:ext>
            </a:extLst>
          </p:cNvPr>
          <p:cNvSpPr/>
          <p:nvPr/>
        </p:nvSpPr>
        <p:spPr>
          <a:xfrm>
            <a:off x="10263817" y="4876799"/>
            <a:ext cx="1508122" cy="161407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657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722632-144F-6986-E018-D21BD9D85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A3E93-2BB4-E5C3-7E00-AC0A626B46B6}"/>
              </a:ext>
            </a:extLst>
          </p:cNvPr>
          <p:cNvSpPr>
            <a:spLocks noGrp="1"/>
          </p:cNvSpPr>
          <p:nvPr>
            <p:ph type="title"/>
          </p:nvPr>
        </p:nvSpPr>
        <p:spPr>
          <a:xfrm>
            <a:off x="420061" y="0"/>
            <a:ext cx="11351878" cy="517236"/>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r>
              <a:rPr lang="en-GB" sz="3200" dirty="0" err="1">
                <a:solidFill>
                  <a:srgbClr val="002060"/>
                </a:solidFill>
                <a:latin typeface="+mn-lt"/>
                <a:cs typeface="Arial" panose="020B0604020202020204" pitchFamily="34" charset="0"/>
              </a:rPr>
              <a:t>Neprihvatljivi</a:t>
            </a:r>
            <a:r>
              <a:rPr lang="en-GB" sz="3200" dirty="0">
                <a:solidFill>
                  <a:srgbClr val="002060"/>
                </a:solidFill>
                <a:latin typeface="+mn-lt"/>
                <a:cs typeface="Arial" panose="020B0604020202020204" pitchFamily="34" charset="0"/>
              </a:rPr>
              <a:t> </a:t>
            </a:r>
            <a:r>
              <a:rPr lang="en-GB" sz="3200" dirty="0" err="1">
                <a:solidFill>
                  <a:srgbClr val="002060"/>
                </a:solidFill>
                <a:latin typeface="+mn-lt"/>
                <a:cs typeface="Arial" panose="020B0604020202020204" pitchFamily="34" charset="0"/>
              </a:rPr>
              <a:t>troškovi</a:t>
            </a:r>
            <a:r>
              <a:rPr lang="en-GB" sz="3200" dirty="0">
                <a:solidFill>
                  <a:srgbClr val="002060"/>
                </a:solidFill>
                <a:latin typeface="+mn-lt"/>
                <a:cs typeface="Arial" panose="020B0604020202020204" pitchFamily="34" charset="0"/>
              </a:rPr>
              <a:t> (2)</a:t>
            </a:r>
            <a:endParaRPr lang="en-US" sz="3200" dirty="0">
              <a:solidFill>
                <a:srgbClr val="002060"/>
              </a:solidFill>
              <a:latin typeface="+mn-lt"/>
            </a:endParaRPr>
          </a:p>
        </p:txBody>
      </p:sp>
      <p:sp>
        <p:nvSpPr>
          <p:cNvPr id="3" name="Content Placeholder 2">
            <a:extLst>
              <a:ext uri="{FF2B5EF4-FFF2-40B4-BE49-F238E27FC236}">
                <a16:creationId xmlns:a16="http://schemas.microsoft.com/office/drawing/2014/main" id="{DD985F98-288C-3CAB-F349-0C13EF7CA21A}"/>
              </a:ext>
            </a:extLst>
          </p:cNvPr>
          <p:cNvSpPr>
            <a:spLocks noGrp="1"/>
          </p:cNvSpPr>
          <p:nvPr>
            <p:ph idx="1"/>
          </p:nvPr>
        </p:nvSpPr>
        <p:spPr>
          <a:xfrm>
            <a:off x="304108" y="713656"/>
            <a:ext cx="11467831" cy="5410054"/>
          </a:xfrm>
          <a:pattFill prst="pct5">
            <a:fgClr>
              <a:srgbClr val="66CCFF"/>
            </a:fgClr>
            <a:bgClr>
              <a:schemeClr val="bg1"/>
            </a:bgClr>
          </a:pattFill>
        </p:spPr>
        <p:txBody>
          <a:bodyPr>
            <a:noAutofit/>
          </a:bodyPr>
          <a:lstStyle/>
          <a:p>
            <a:pPr lvl="0" algn="just">
              <a:lnSpc>
                <a:spcPct val="150000"/>
              </a:lnSpc>
              <a:spcBef>
                <a:spcPts val="0"/>
              </a:spcBef>
              <a:buClr>
                <a:schemeClr val="accent4">
                  <a:lumMod val="50000"/>
                </a:schemeClr>
              </a:buClr>
              <a:defRPr/>
            </a:pPr>
            <a:r>
              <a:rPr lang="en-US" sz="1800" dirty="0" err="1">
                <a:solidFill>
                  <a:srgbClr val="002060"/>
                </a:solidFill>
              </a:rPr>
              <a:t>Doprinosi</a:t>
            </a:r>
            <a:r>
              <a:rPr lang="en-US" sz="1800" dirty="0">
                <a:solidFill>
                  <a:srgbClr val="002060"/>
                </a:solidFill>
              </a:rPr>
              <a:t> u </a:t>
            </a:r>
            <a:r>
              <a:rPr lang="en-US" sz="1800" dirty="0" err="1">
                <a:solidFill>
                  <a:srgbClr val="002060"/>
                </a:solidFill>
              </a:rPr>
              <a:t>naravi</a:t>
            </a:r>
            <a:r>
              <a:rPr lang="en-US" sz="1800" dirty="0">
                <a:solidFill>
                  <a:srgbClr val="002060"/>
                </a:solidFill>
              </a:rPr>
              <a:t> u </a:t>
            </a:r>
            <a:r>
              <a:rPr lang="en-US" sz="1800" dirty="0" err="1">
                <a:solidFill>
                  <a:srgbClr val="002060"/>
                </a:solidFill>
              </a:rPr>
              <a:t>obliku</a:t>
            </a:r>
            <a:r>
              <a:rPr lang="en-US" sz="1800" dirty="0">
                <a:solidFill>
                  <a:srgbClr val="002060"/>
                </a:solidFill>
              </a:rPr>
              <a:t> </a:t>
            </a:r>
            <a:r>
              <a:rPr lang="en-US" sz="1800" dirty="0" err="1">
                <a:solidFill>
                  <a:srgbClr val="002060"/>
                </a:solidFill>
              </a:rPr>
              <a:t>izvršenih</a:t>
            </a:r>
            <a:r>
              <a:rPr lang="en-US" sz="1800" dirty="0">
                <a:solidFill>
                  <a:srgbClr val="002060"/>
                </a:solidFill>
              </a:rPr>
              <a:t> </a:t>
            </a:r>
            <a:r>
              <a:rPr lang="en-US" sz="1800" dirty="0" err="1">
                <a:solidFill>
                  <a:srgbClr val="002060"/>
                </a:solidFill>
              </a:rPr>
              <a:t>radova</a:t>
            </a:r>
            <a:r>
              <a:rPr lang="en-US" sz="1800" dirty="0">
                <a:solidFill>
                  <a:srgbClr val="002060"/>
                </a:solidFill>
              </a:rPr>
              <a:t> </a:t>
            </a:r>
            <a:r>
              <a:rPr lang="en-US" sz="1800" dirty="0" err="1">
                <a:solidFill>
                  <a:srgbClr val="002060"/>
                </a:solidFill>
              </a:rPr>
              <a:t>ili</a:t>
            </a:r>
            <a:r>
              <a:rPr lang="en-US" sz="1800" dirty="0">
                <a:solidFill>
                  <a:srgbClr val="002060"/>
                </a:solidFill>
              </a:rPr>
              <a:t> </a:t>
            </a:r>
            <a:r>
              <a:rPr lang="en-US" sz="1800" dirty="0" err="1">
                <a:solidFill>
                  <a:srgbClr val="002060"/>
                </a:solidFill>
              </a:rPr>
              <a:t>osiguranja</a:t>
            </a:r>
            <a:r>
              <a:rPr lang="en-US" sz="1800" dirty="0">
                <a:solidFill>
                  <a:srgbClr val="002060"/>
                </a:solidFill>
              </a:rPr>
              <a:t> robe, </a:t>
            </a:r>
            <a:r>
              <a:rPr lang="en-US" sz="1800" dirty="0" err="1">
                <a:solidFill>
                  <a:srgbClr val="002060"/>
                </a:solidFill>
              </a:rPr>
              <a:t>usluga</a:t>
            </a:r>
            <a:r>
              <a:rPr lang="en-US" sz="1800" dirty="0">
                <a:solidFill>
                  <a:srgbClr val="002060"/>
                </a:solidFill>
              </a:rPr>
              <a:t>, </a:t>
            </a:r>
            <a:r>
              <a:rPr lang="en-US" sz="1800" dirty="0" err="1">
                <a:solidFill>
                  <a:srgbClr val="002060"/>
                </a:solidFill>
              </a:rPr>
              <a:t>zemljišta</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nekretnina</a:t>
            </a:r>
            <a:r>
              <a:rPr lang="en-US" sz="1800" dirty="0">
                <a:solidFill>
                  <a:srgbClr val="002060"/>
                </a:solidFill>
              </a:rPr>
              <a:t> za </a:t>
            </a:r>
            <a:r>
              <a:rPr lang="en-US" sz="1800" dirty="0" err="1">
                <a:solidFill>
                  <a:srgbClr val="002060"/>
                </a:solidFill>
              </a:rPr>
              <a:t>koje</a:t>
            </a:r>
            <a:r>
              <a:rPr lang="en-US" sz="1800" dirty="0">
                <a:solidFill>
                  <a:srgbClr val="002060"/>
                </a:solidFill>
              </a:rPr>
              <a:t> </a:t>
            </a:r>
            <a:r>
              <a:rPr lang="en-US" sz="1800" dirty="0" err="1">
                <a:solidFill>
                  <a:srgbClr val="002060"/>
                </a:solidFill>
              </a:rPr>
              <a:t>nije</a:t>
            </a:r>
            <a:r>
              <a:rPr lang="en-US" sz="1800" dirty="0">
                <a:solidFill>
                  <a:srgbClr val="002060"/>
                </a:solidFill>
              </a:rPr>
              <a:t> </a:t>
            </a:r>
            <a:r>
              <a:rPr lang="en-US" sz="1800" dirty="0" err="1">
                <a:solidFill>
                  <a:srgbClr val="002060"/>
                </a:solidFill>
              </a:rPr>
              <a:t>izvršeno</a:t>
            </a:r>
            <a:r>
              <a:rPr lang="en-US" sz="1800" dirty="0">
                <a:solidFill>
                  <a:srgbClr val="002060"/>
                </a:solidFill>
              </a:rPr>
              <a:t> </a:t>
            </a:r>
            <a:r>
              <a:rPr lang="en-US" sz="1800" dirty="0" err="1">
                <a:solidFill>
                  <a:srgbClr val="002060"/>
                </a:solidFill>
              </a:rPr>
              <a:t>plaćanje</a:t>
            </a:r>
            <a:r>
              <a:rPr lang="en-US" sz="1800" dirty="0">
                <a:solidFill>
                  <a:srgbClr val="002060"/>
                </a:solidFill>
              </a:rPr>
              <a:t> u </a:t>
            </a:r>
            <a:r>
              <a:rPr lang="en-US" sz="1800" dirty="0" err="1">
                <a:solidFill>
                  <a:srgbClr val="002060"/>
                </a:solidFill>
              </a:rPr>
              <a:t>gotovini</a:t>
            </a:r>
            <a:r>
              <a:rPr lang="en-US" sz="1800" dirty="0">
                <a:solidFill>
                  <a:srgbClr val="002060"/>
                </a:solidFill>
              </a:rPr>
              <a:t>, </a:t>
            </a:r>
            <a:r>
              <a:rPr lang="en-US" sz="1800" dirty="0" err="1">
                <a:solidFill>
                  <a:srgbClr val="002060"/>
                </a:solidFill>
              </a:rPr>
              <a:t>potkrijepljeno</a:t>
            </a:r>
            <a:r>
              <a:rPr lang="en-US" sz="1800" dirty="0">
                <a:solidFill>
                  <a:srgbClr val="002060"/>
                </a:solidFill>
              </a:rPr>
              <a:t> </a:t>
            </a:r>
            <a:r>
              <a:rPr lang="en-US" sz="1800" dirty="0" err="1">
                <a:solidFill>
                  <a:srgbClr val="002060"/>
                </a:solidFill>
              </a:rPr>
              <a:t>računima</a:t>
            </a:r>
            <a:r>
              <a:rPr lang="en-US" sz="1800" dirty="0">
                <a:solidFill>
                  <a:srgbClr val="002060"/>
                </a:solidFill>
              </a:rPr>
              <a:t> </a:t>
            </a:r>
            <a:r>
              <a:rPr lang="en-US" sz="1800" dirty="0" err="1">
                <a:solidFill>
                  <a:srgbClr val="002060"/>
                </a:solidFill>
              </a:rPr>
              <a:t>ili</a:t>
            </a:r>
            <a:r>
              <a:rPr lang="en-US" sz="1800" dirty="0">
                <a:solidFill>
                  <a:srgbClr val="002060"/>
                </a:solidFill>
              </a:rPr>
              <a:t> </a:t>
            </a:r>
            <a:r>
              <a:rPr lang="en-US" sz="1800" dirty="0" err="1">
                <a:solidFill>
                  <a:srgbClr val="002060"/>
                </a:solidFill>
              </a:rPr>
              <a:t>dokumentima</a:t>
            </a:r>
            <a:r>
              <a:rPr lang="en-US" sz="1800" dirty="0">
                <a:solidFill>
                  <a:srgbClr val="002060"/>
                </a:solidFill>
              </a:rPr>
              <a:t> </a:t>
            </a:r>
            <a:r>
              <a:rPr lang="en-US" sz="1800" dirty="0" err="1">
                <a:solidFill>
                  <a:srgbClr val="002060"/>
                </a:solidFill>
              </a:rPr>
              <a:t>iste</a:t>
            </a:r>
            <a:r>
              <a:rPr lang="en-US" sz="1800" dirty="0">
                <a:solidFill>
                  <a:srgbClr val="002060"/>
                </a:solidFill>
              </a:rPr>
              <a:t> </a:t>
            </a:r>
            <a:r>
              <a:rPr lang="en-US" sz="1800" dirty="0" err="1">
                <a:solidFill>
                  <a:srgbClr val="002060"/>
                </a:solidFill>
              </a:rPr>
              <a:t>dokazne</a:t>
            </a:r>
            <a:r>
              <a:rPr lang="en-US" sz="1800" dirty="0">
                <a:solidFill>
                  <a:srgbClr val="002060"/>
                </a:solidFill>
              </a:rPr>
              <a:t> </a:t>
            </a:r>
            <a:r>
              <a:rPr lang="en-US" sz="1800" dirty="0" err="1">
                <a:solidFill>
                  <a:srgbClr val="002060"/>
                </a:solidFill>
              </a:rPr>
              <a:t>vrijednosti</a:t>
            </a:r>
            <a:r>
              <a:rPr lang="en-US" sz="1800" dirty="0">
                <a:solidFill>
                  <a:srgbClr val="002060"/>
                </a:solidFill>
              </a:rPr>
              <a:t>; </a:t>
            </a:r>
          </a:p>
          <a:p>
            <a:pPr lvl="0" algn="just">
              <a:lnSpc>
                <a:spcPct val="150000"/>
              </a:lnSpc>
              <a:spcBef>
                <a:spcPts val="0"/>
              </a:spcBef>
              <a:buClr>
                <a:schemeClr val="accent4">
                  <a:lumMod val="50000"/>
                </a:schemeClr>
              </a:buClr>
              <a:defRPr/>
            </a:pPr>
            <a:r>
              <a:rPr lang="en-US" sz="1800" dirty="0" err="1">
                <a:solidFill>
                  <a:srgbClr val="002060"/>
                </a:solidFill>
              </a:rPr>
              <a:t>Troškovi</a:t>
            </a:r>
            <a:r>
              <a:rPr lang="en-US" sz="1800" dirty="0">
                <a:solidFill>
                  <a:srgbClr val="002060"/>
                </a:solidFill>
              </a:rPr>
              <a:t> </a:t>
            </a:r>
            <a:r>
              <a:rPr lang="en-US" sz="1800" dirty="0" err="1">
                <a:solidFill>
                  <a:srgbClr val="002060"/>
                </a:solidFill>
              </a:rPr>
              <a:t>nastali</a:t>
            </a:r>
            <a:r>
              <a:rPr lang="en-US" sz="1800" dirty="0">
                <a:solidFill>
                  <a:srgbClr val="002060"/>
                </a:solidFill>
              </a:rPr>
              <a:t> </a:t>
            </a:r>
            <a:r>
              <a:rPr lang="en-US" sz="1800" dirty="0" err="1">
                <a:solidFill>
                  <a:srgbClr val="002060"/>
                </a:solidFill>
              </a:rPr>
              <a:t>izvan</a:t>
            </a:r>
            <a:r>
              <a:rPr lang="en-US" sz="1800" dirty="0">
                <a:solidFill>
                  <a:srgbClr val="002060"/>
                </a:solidFill>
              </a:rPr>
              <a:t> </a:t>
            </a:r>
            <a:r>
              <a:rPr lang="en-US" sz="1800" dirty="0" err="1">
                <a:solidFill>
                  <a:srgbClr val="002060"/>
                </a:solidFill>
              </a:rPr>
              <a:t>prihvatljivog</a:t>
            </a:r>
            <a:r>
              <a:rPr lang="en-US" sz="1800" dirty="0">
                <a:solidFill>
                  <a:srgbClr val="002060"/>
                </a:solidFill>
              </a:rPr>
              <a:t> </a:t>
            </a:r>
            <a:r>
              <a:rPr lang="en-US" sz="1800" dirty="0" err="1">
                <a:solidFill>
                  <a:srgbClr val="002060"/>
                </a:solidFill>
              </a:rPr>
              <a:t>razdoblja</a:t>
            </a:r>
            <a:r>
              <a:rPr lang="en-US" sz="1800" dirty="0">
                <a:solidFill>
                  <a:srgbClr val="002060"/>
                </a:solidFill>
              </a:rPr>
              <a:t>;</a:t>
            </a:r>
          </a:p>
          <a:p>
            <a:pPr lvl="0" algn="just">
              <a:lnSpc>
                <a:spcPct val="150000"/>
              </a:lnSpc>
              <a:spcBef>
                <a:spcPts val="0"/>
              </a:spcBef>
              <a:buClr>
                <a:schemeClr val="accent4">
                  <a:lumMod val="50000"/>
                </a:schemeClr>
              </a:buClr>
              <a:defRPr/>
            </a:pPr>
            <a:r>
              <a:rPr lang="en-US" sz="1800" dirty="0" err="1">
                <a:solidFill>
                  <a:srgbClr val="002060"/>
                </a:solidFill>
              </a:rPr>
              <a:t>Troškovi</a:t>
            </a:r>
            <a:r>
              <a:rPr lang="en-US" sz="1800" dirty="0">
                <a:solidFill>
                  <a:srgbClr val="002060"/>
                </a:solidFill>
              </a:rPr>
              <a:t> </a:t>
            </a:r>
            <a:r>
              <a:rPr lang="en-US" sz="1800" dirty="0" err="1">
                <a:solidFill>
                  <a:srgbClr val="002060"/>
                </a:solidFill>
              </a:rPr>
              <a:t>zaposlenika</a:t>
            </a:r>
            <a:r>
              <a:rPr lang="en-US" sz="1800" dirty="0">
                <a:solidFill>
                  <a:srgbClr val="002060"/>
                </a:solidFill>
              </a:rPr>
              <a:t> (</a:t>
            </a:r>
            <a:r>
              <a:rPr lang="en-US" sz="1800" dirty="0" err="1">
                <a:solidFill>
                  <a:srgbClr val="002060"/>
                </a:solidFill>
              </a:rPr>
              <a:t>plaće</a:t>
            </a:r>
            <a:r>
              <a:rPr lang="en-US" sz="1800" dirty="0">
                <a:solidFill>
                  <a:srgbClr val="002060"/>
                </a:solidFill>
              </a:rPr>
              <a:t>) koji ne </a:t>
            </a:r>
            <a:r>
              <a:rPr lang="en-US" sz="1800" dirty="0" err="1">
                <a:solidFill>
                  <a:srgbClr val="002060"/>
                </a:solidFill>
              </a:rPr>
              <a:t>rade</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poslovima</a:t>
            </a:r>
            <a:r>
              <a:rPr lang="en-US" sz="1800" dirty="0">
                <a:solidFill>
                  <a:srgbClr val="002060"/>
                </a:solidFill>
              </a:rPr>
              <a:t> </a:t>
            </a:r>
            <a:r>
              <a:rPr lang="en-US" sz="1800" dirty="0" err="1">
                <a:solidFill>
                  <a:srgbClr val="002060"/>
                </a:solidFill>
              </a:rPr>
              <a:t>vezanima</a:t>
            </a:r>
            <a:r>
              <a:rPr lang="en-US" sz="1800" dirty="0">
                <a:solidFill>
                  <a:srgbClr val="002060"/>
                </a:solidFill>
              </a:rPr>
              <a:t> </a:t>
            </a:r>
            <a:r>
              <a:rPr lang="en-US" sz="1800" dirty="0" err="1">
                <a:solidFill>
                  <a:srgbClr val="002060"/>
                </a:solidFill>
              </a:rPr>
              <a:t>uz</a:t>
            </a:r>
            <a:r>
              <a:rPr lang="en-US" sz="1800" dirty="0">
                <a:solidFill>
                  <a:srgbClr val="002060"/>
                </a:solidFill>
              </a:rPr>
              <a:t> </a:t>
            </a:r>
            <a:r>
              <a:rPr lang="en-US" sz="1800" dirty="0" err="1">
                <a:solidFill>
                  <a:srgbClr val="002060"/>
                </a:solidFill>
              </a:rPr>
              <a:t>projekt</a:t>
            </a:r>
            <a:r>
              <a:rPr lang="en-US" sz="1800" dirty="0">
                <a:solidFill>
                  <a:srgbClr val="002060"/>
                </a:solidFill>
              </a:rPr>
              <a:t>;</a:t>
            </a:r>
          </a:p>
          <a:p>
            <a:pPr lvl="0" algn="just">
              <a:lnSpc>
                <a:spcPct val="150000"/>
              </a:lnSpc>
              <a:spcBef>
                <a:spcPts val="0"/>
              </a:spcBef>
              <a:buClr>
                <a:schemeClr val="accent4">
                  <a:lumMod val="50000"/>
                </a:schemeClr>
              </a:buClr>
              <a:defRPr/>
            </a:pPr>
            <a:r>
              <a:rPr lang="en-US" sz="1800" dirty="0" err="1">
                <a:solidFill>
                  <a:srgbClr val="002060"/>
                </a:solidFill>
              </a:rPr>
              <a:t>Plaćanja</a:t>
            </a:r>
            <a:r>
              <a:rPr lang="en-US" sz="1800" dirty="0">
                <a:solidFill>
                  <a:srgbClr val="002060"/>
                </a:solidFill>
              </a:rPr>
              <a:t> </a:t>
            </a:r>
            <a:r>
              <a:rPr lang="en-US" sz="1800" dirty="0" err="1">
                <a:solidFill>
                  <a:srgbClr val="002060"/>
                </a:solidFill>
              </a:rPr>
              <a:t>bilo</a:t>
            </a:r>
            <a:r>
              <a:rPr lang="en-US" sz="1800" dirty="0">
                <a:solidFill>
                  <a:srgbClr val="002060"/>
                </a:solidFill>
              </a:rPr>
              <a:t> </a:t>
            </a:r>
            <a:r>
              <a:rPr lang="en-US" sz="1800" dirty="0" err="1">
                <a:solidFill>
                  <a:srgbClr val="002060"/>
                </a:solidFill>
              </a:rPr>
              <a:t>kakvih</a:t>
            </a:r>
            <a:r>
              <a:rPr lang="en-US" sz="1800" dirty="0">
                <a:solidFill>
                  <a:srgbClr val="002060"/>
                </a:solidFill>
              </a:rPr>
              <a:t> </a:t>
            </a:r>
            <a:r>
              <a:rPr lang="en-US" sz="1800" dirty="0" err="1">
                <a:solidFill>
                  <a:srgbClr val="002060"/>
                </a:solidFill>
              </a:rPr>
              <a:t>bonusa</a:t>
            </a:r>
            <a:r>
              <a:rPr lang="en-US" sz="1800" dirty="0">
                <a:solidFill>
                  <a:srgbClr val="002060"/>
                </a:solidFill>
              </a:rPr>
              <a:t> </a:t>
            </a:r>
            <a:r>
              <a:rPr lang="en-US" sz="1800" dirty="0" err="1">
                <a:solidFill>
                  <a:srgbClr val="002060"/>
                </a:solidFill>
              </a:rPr>
              <a:t>zaposlenima</a:t>
            </a:r>
            <a:r>
              <a:rPr lang="en-US" sz="1800" dirty="0">
                <a:solidFill>
                  <a:srgbClr val="002060"/>
                </a:solidFill>
              </a:rPr>
              <a:t>;</a:t>
            </a:r>
          </a:p>
          <a:p>
            <a:pPr lvl="0" algn="just">
              <a:lnSpc>
                <a:spcPct val="150000"/>
              </a:lnSpc>
              <a:spcBef>
                <a:spcPts val="0"/>
              </a:spcBef>
              <a:buClr>
                <a:schemeClr val="accent4">
                  <a:lumMod val="50000"/>
                </a:schemeClr>
              </a:buClr>
              <a:defRPr/>
            </a:pPr>
            <a:r>
              <a:rPr lang="en-US" sz="1800" dirty="0" err="1">
                <a:solidFill>
                  <a:srgbClr val="002060"/>
                </a:solidFill>
              </a:rPr>
              <a:t>Troškovi</a:t>
            </a:r>
            <a:r>
              <a:rPr lang="en-US" sz="1800" dirty="0">
                <a:solidFill>
                  <a:srgbClr val="002060"/>
                </a:solidFill>
              </a:rPr>
              <a:t> </a:t>
            </a:r>
            <a:r>
              <a:rPr lang="en-US" sz="1800" dirty="0" err="1">
                <a:solidFill>
                  <a:srgbClr val="002060"/>
                </a:solidFill>
              </a:rPr>
              <a:t>dodatnog</a:t>
            </a:r>
            <a:r>
              <a:rPr lang="en-US" sz="1800" dirty="0">
                <a:solidFill>
                  <a:srgbClr val="002060"/>
                </a:solidFill>
              </a:rPr>
              <a:t> </a:t>
            </a:r>
            <a:r>
              <a:rPr lang="en-US" sz="1800" dirty="0" err="1">
                <a:solidFill>
                  <a:srgbClr val="002060"/>
                </a:solidFill>
              </a:rPr>
              <a:t>dohotka</a:t>
            </a:r>
            <a:r>
              <a:rPr lang="en-US" sz="1800" dirty="0">
                <a:solidFill>
                  <a:srgbClr val="002060"/>
                </a:solidFill>
              </a:rPr>
              <a:t> za </a:t>
            </a:r>
            <a:r>
              <a:rPr lang="en-US" sz="1800" dirty="0" err="1">
                <a:solidFill>
                  <a:srgbClr val="002060"/>
                </a:solidFill>
              </a:rPr>
              <a:t>obavljanje</a:t>
            </a:r>
            <a:r>
              <a:rPr lang="en-US" sz="1800" dirty="0">
                <a:solidFill>
                  <a:srgbClr val="002060"/>
                </a:solidFill>
              </a:rPr>
              <a:t> </a:t>
            </a:r>
            <a:r>
              <a:rPr lang="en-US" sz="1800" dirty="0" err="1">
                <a:solidFill>
                  <a:srgbClr val="002060"/>
                </a:solidFill>
              </a:rPr>
              <a:t>poslova</a:t>
            </a:r>
            <a:r>
              <a:rPr lang="en-US" sz="1800" dirty="0">
                <a:solidFill>
                  <a:srgbClr val="002060"/>
                </a:solidFill>
              </a:rPr>
              <a:t> </a:t>
            </a:r>
            <a:r>
              <a:rPr lang="en-US" sz="1800" dirty="0" err="1">
                <a:solidFill>
                  <a:srgbClr val="002060"/>
                </a:solidFill>
              </a:rPr>
              <a:t>vezanih</a:t>
            </a:r>
            <a:r>
              <a:rPr lang="en-US" sz="1800" dirty="0">
                <a:solidFill>
                  <a:srgbClr val="002060"/>
                </a:solidFill>
              </a:rPr>
              <a:t> </a:t>
            </a:r>
            <a:r>
              <a:rPr lang="en-US" sz="1800" dirty="0" err="1">
                <a:solidFill>
                  <a:srgbClr val="002060"/>
                </a:solidFill>
              </a:rPr>
              <a:t>uz</a:t>
            </a:r>
            <a:r>
              <a:rPr lang="en-US" sz="1800" dirty="0">
                <a:solidFill>
                  <a:srgbClr val="002060"/>
                </a:solidFill>
              </a:rPr>
              <a:t> </a:t>
            </a:r>
            <a:r>
              <a:rPr lang="en-US" sz="1800" dirty="0" err="1">
                <a:solidFill>
                  <a:srgbClr val="002060"/>
                </a:solidFill>
              </a:rPr>
              <a:t>projekt</a:t>
            </a:r>
            <a:r>
              <a:rPr lang="en-US" sz="1800" dirty="0">
                <a:solidFill>
                  <a:srgbClr val="002060"/>
                </a:solidFill>
              </a:rPr>
              <a:t> </a:t>
            </a:r>
            <a:r>
              <a:rPr lang="en-US" sz="1800" dirty="0" err="1">
                <a:solidFill>
                  <a:srgbClr val="002060"/>
                </a:solidFill>
              </a:rPr>
              <a:t>temeljem</a:t>
            </a:r>
            <a:r>
              <a:rPr lang="en-US" sz="1800" dirty="0">
                <a:solidFill>
                  <a:srgbClr val="002060"/>
                </a:solidFill>
              </a:rPr>
              <a:t> </a:t>
            </a:r>
            <a:r>
              <a:rPr lang="en-US" sz="1800" dirty="0" err="1">
                <a:solidFill>
                  <a:srgbClr val="002060"/>
                </a:solidFill>
              </a:rPr>
              <a:t>ugovora</a:t>
            </a:r>
            <a:r>
              <a:rPr lang="en-US" sz="1800" dirty="0">
                <a:solidFill>
                  <a:srgbClr val="002060"/>
                </a:solidFill>
              </a:rPr>
              <a:t> o </a:t>
            </a:r>
            <a:r>
              <a:rPr lang="en-US" sz="1800" dirty="0" err="1">
                <a:solidFill>
                  <a:srgbClr val="002060"/>
                </a:solidFill>
              </a:rPr>
              <a:t>djelu</a:t>
            </a:r>
            <a:r>
              <a:rPr lang="en-US" sz="1800" dirty="0">
                <a:solidFill>
                  <a:srgbClr val="002060"/>
                </a:solidFill>
              </a:rPr>
              <a:t> za </a:t>
            </a:r>
            <a:r>
              <a:rPr lang="en-US" sz="1800" dirty="0" err="1">
                <a:solidFill>
                  <a:srgbClr val="002060"/>
                </a:solidFill>
              </a:rPr>
              <a:t>zaposlenike</a:t>
            </a:r>
            <a:r>
              <a:rPr lang="en-US" sz="1800" dirty="0">
                <a:solidFill>
                  <a:srgbClr val="002060"/>
                </a:solidFill>
              </a:rPr>
              <a:t> </a:t>
            </a:r>
            <a:r>
              <a:rPr lang="en-US" sz="1800" dirty="0" err="1">
                <a:solidFill>
                  <a:srgbClr val="002060"/>
                </a:solidFill>
              </a:rPr>
              <a:t>Korisnika</a:t>
            </a:r>
            <a:r>
              <a:rPr lang="en-US" sz="1800" dirty="0">
                <a:solidFill>
                  <a:srgbClr val="002060"/>
                </a:solidFill>
              </a:rPr>
              <a:t> </a:t>
            </a:r>
            <a:r>
              <a:rPr lang="en-US" sz="1800" dirty="0" err="1">
                <a:solidFill>
                  <a:srgbClr val="002060"/>
                </a:solidFill>
              </a:rPr>
              <a:t>i</a:t>
            </a:r>
            <a:r>
              <a:rPr lang="en-US" sz="1800" dirty="0">
                <a:solidFill>
                  <a:srgbClr val="002060"/>
                </a:solidFill>
              </a:rPr>
              <a:t>/</a:t>
            </a:r>
            <a:r>
              <a:rPr lang="en-US" sz="1800" dirty="0" err="1">
                <a:solidFill>
                  <a:srgbClr val="002060"/>
                </a:solidFill>
              </a:rPr>
              <a:t>ili</a:t>
            </a:r>
            <a:r>
              <a:rPr lang="en-US" sz="1800" dirty="0">
                <a:solidFill>
                  <a:srgbClr val="002060"/>
                </a:solidFill>
              </a:rPr>
              <a:t> </a:t>
            </a:r>
            <a:r>
              <a:rPr lang="en-US" sz="1800" dirty="0" err="1">
                <a:solidFill>
                  <a:srgbClr val="002060"/>
                </a:solidFill>
              </a:rPr>
              <a:t>partnera</a:t>
            </a:r>
            <a:r>
              <a:rPr lang="en-US" sz="1800" dirty="0">
                <a:solidFill>
                  <a:srgbClr val="002060"/>
                </a:solidFill>
              </a:rPr>
              <a:t> koji </a:t>
            </a:r>
            <a:r>
              <a:rPr lang="en-US" sz="1800" dirty="0" err="1">
                <a:solidFill>
                  <a:srgbClr val="002060"/>
                </a:solidFill>
              </a:rPr>
              <a:t>istovremeno</a:t>
            </a:r>
            <a:r>
              <a:rPr lang="en-US" sz="1800" dirty="0">
                <a:solidFill>
                  <a:srgbClr val="002060"/>
                </a:solidFill>
              </a:rPr>
              <a:t> </a:t>
            </a:r>
            <a:r>
              <a:rPr lang="en-US" sz="1800" dirty="0" err="1">
                <a:solidFill>
                  <a:srgbClr val="002060"/>
                </a:solidFill>
              </a:rPr>
              <a:t>svoju</a:t>
            </a:r>
            <a:r>
              <a:rPr lang="en-US" sz="1800" dirty="0">
                <a:solidFill>
                  <a:srgbClr val="002060"/>
                </a:solidFill>
              </a:rPr>
              <a:t> </a:t>
            </a:r>
            <a:r>
              <a:rPr lang="en-US" sz="1800" dirty="0" err="1">
                <a:solidFill>
                  <a:srgbClr val="002060"/>
                </a:solidFill>
              </a:rPr>
              <a:t>redovnu</a:t>
            </a:r>
            <a:r>
              <a:rPr lang="en-US" sz="1800" dirty="0">
                <a:solidFill>
                  <a:srgbClr val="002060"/>
                </a:solidFill>
              </a:rPr>
              <a:t> </a:t>
            </a:r>
            <a:r>
              <a:rPr lang="en-US" sz="1800" dirty="0" err="1">
                <a:solidFill>
                  <a:srgbClr val="002060"/>
                </a:solidFill>
              </a:rPr>
              <a:t>plaću</a:t>
            </a:r>
            <a:r>
              <a:rPr lang="en-US" sz="1800" dirty="0">
                <a:solidFill>
                  <a:srgbClr val="002060"/>
                </a:solidFill>
              </a:rPr>
              <a:t> </a:t>
            </a:r>
            <a:r>
              <a:rPr lang="en-US" sz="1800" dirty="0" err="1">
                <a:solidFill>
                  <a:srgbClr val="002060"/>
                </a:solidFill>
              </a:rPr>
              <a:t>primaju</a:t>
            </a:r>
            <a:r>
              <a:rPr lang="en-US" sz="1800" dirty="0">
                <a:solidFill>
                  <a:srgbClr val="002060"/>
                </a:solidFill>
              </a:rPr>
              <a:t> </a:t>
            </a:r>
            <a:r>
              <a:rPr lang="en-US" sz="1800" dirty="0" err="1">
                <a:solidFill>
                  <a:srgbClr val="002060"/>
                </a:solidFill>
              </a:rPr>
              <a:t>temeljem</a:t>
            </a:r>
            <a:r>
              <a:rPr lang="en-US" sz="1800" dirty="0">
                <a:solidFill>
                  <a:srgbClr val="002060"/>
                </a:solidFill>
              </a:rPr>
              <a:t> </a:t>
            </a:r>
            <a:r>
              <a:rPr lang="en-US" sz="1800" dirty="0" err="1">
                <a:solidFill>
                  <a:srgbClr val="002060"/>
                </a:solidFill>
              </a:rPr>
              <a:t>ugovora</a:t>
            </a:r>
            <a:r>
              <a:rPr lang="en-US" sz="1800" dirty="0">
                <a:solidFill>
                  <a:srgbClr val="002060"/>
                </a:solidFill>
              </a:rPr>
              <a:t> o </a:t>
            </a:r>
            <a:r>
              <a:rPr lang="en-US" sz="1800" dirty="0" err="1">
                <a:solidFill>
                  <a:srgbClr val="002060"/>
                </a:solidFill>
              </a:rPr>
              <a:t>radu</a:t>
            </a:r>
            <a:r>
              <a:rPr lang="en-US" sz="1800" dirty="0">
                <a:solidFill>
                  <a:srgbClr val="002060"/>
                </a:solidFill>
              </a:rPr>
              <a:t>;</a:t>
            </a:r>
          </a:p>
          <a:p>
            <a:pPr lvl="0" algn="just">
              <a:lnSpc>
                <a:spcPct val="150000"/>
              </a:lnSpc>
              <a:spcBef>
                <a:spcPts val="0"/>
              </a:spcBef>
              <a:buClr>
                <a:schemeClr val="accent4">
                  <a:lumMod val="50000"/>
                </a:schemeClr>
              </a:buClr>
              <a:defRPr/>
            </a:pPr>
            <a:r>
              <a:rPr lang="en-US" sz="1800" dirty="0" err="1">
                <a:solidFill>
                  <a:srgbClr val="002060"/>
                </a:solidFill>
              </a:rPr>
              <a:t>Kazne</a:t>
            </a:r>
            <a:r>
              <a:rPr lang="en-US" sz="1800" dirty="0">
                <a:solidFill>
                  <a:srgbClr val="002060"/>
                </a:solidFill>
              </a:rPr>
              <a:t>, </a:t>
            </a:r>
            <a:r>
              <a:rPr lang="en-US" sz="1800" dirty="0" err="1">
                <a:solidFill>
                  <a:srgbClr val="002060"/>
                </a:solidFill>
              </a:rPr>
              <a:t>financijske</a:t>
            </a:r>
            <a:r>
              <a:rPr lang="en-US" sz="1800" dirty="0">
                <a:solidFill>
                  <a:srgbClr val="002060"/>
                </a:solidFill>
              </a:rPr>
              <a:t> globe, </a:t>
            </a:r>
            <a:r>
              <a:rPr lang="en-US" sz="1800" dirty="0" err="1">
                <a:solidFill>
                  <a:srgbClr val="002060"/>
                </a:solidFill>
              </a:rPr>
              <a:t>troškovi</a:t>
            </a:r>
            <a:r>
              <a:rPr lang="en-US" sz="1800" dirty="0">
                <a:solidFill>
                  <a:srgbClr val="002060"/>
                </a:solidFill>
              </a:rPr>
              <a:t> </a:t>
            </a:r>
            <a:r>
              <a:rPr lang="en-US" sz="1800" dirty="0" err="1">
                <a:solidFill>
                  <a:srgbClr val="002060"/>
                </a:solidFill>
              </a:rPr>
              <a:t>povezani</a:t>
            </a:r>
            <a:r>
              <a:rPr lang="en-US" sz="1800" dirty="0">
                <a:solidFill>
                  <a:srgbClr val="002060"/>
                </a:solidFill>
              </a:rPr>
              <a:t> s </a:t>
            </a:r>
            <a:r>
              <a:rPr lang="en-US" sz="1800" dirty="0" err="1">
                <a:solidFill>
                  <a:srgbClr val="002060"/>
                </a:solidFill>
              </a:rPr>
              <a:t>predstečajem</a:t>
            </a:r>
            <a:r>
              <a:rPr lang="en-US" sz="1800" dirty="0">
                <a:solidFill>
                  <a:srgbClr val="002060"/>
                </a:solidFill>
              </a:rPr>
              <a:t>, </a:t>
            </a:r>
            <a:r>
              <a:rPr lang="en-US" sz="1800" dirty="0" err="1">
                <a:solidFill>
                  <a:srgbClr val="002060"/>
                </a:solidFill>
              </a:rPr>
              <a:t>stečajem</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likvidacijom</a:t>
            </a:r>
            <a:r>
              <a:rPr lang="en-US" sz="1800" dirty="0">
                <a:solidFill>
                  <a:srgbClr val="002060"/>
                </a:solidFill>
              </a:rPr>
              <a:t>; </a:t>
            </a:r>
          </a:p>
          <a:p>
            <a:pPr lvl="0" algn="just">
              <a:lnSpc>
                <a:spcPct val="150000"/>
              </a:lnSpc>
              <a:spcBef>
                <a:spcPts val="0"/>
              </a:spcBef>
              <a:buClr>
                <a:schemeClr val="accent4">
                  <a:lumMod val="50000"/>
                </a:schemeClr>
              </a:buClr>
              <a:defRPr/>
            </a:pPr>
            <a:r>
              <a:rPr lang="en-US" sz="1800" dirty="0" err="1">
                <a:solidFill>
                  <a:srgbClr val="002060"/>
                </a:solidFill>
              </a:rPr>
              <a:t>Troškovi</a:t>
            </a:r>
            <a:r>
              <a:rPr lang="en-US" sz="1800" dirty="0">
                <a:solidFill>
                  <a:srgbClr val="002060"/>
                </a:solidFill>
              </a:rPr>
              <a:t> </a:t>
            </a:r>
            <a:r>
              <a:rPr lang="en-US" sz="1800" dirty="0" err="1">
                <a:solidFill>
                  <a:srgbClr val="002060"/>
                </a:solidFill>
              </a:rPr>
              <a:t>sudskih</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izvan</a:t>
            </a:r>
            <a:r>
              <a:rPr lang="en-US" sz="1800" dirty="0">
                <a:solidFill>
                  <a:srgbClr val="002060"/>
                </a:solidFill>
              </a:rPr>
              <a:t> </a:t>
            </a:r>
            <a:r>
              <a:rPr lang="en-US" sz="1800" dirty="0" err="1">
                <a:solidFill>
                  <a:srgbClr val="002060"/>
                </a:solidFill>
              </a:rPr>
              <a:t>sudskih</a:t>
            </a:r>
            <a:r>
              <a:rPr lang="en-US" sz="1800" dirty="0">
                <a:solidFill>
                  <a:srgbClr val="002060"/>
                </a:solidFill>
              </a:rPr>
              <a:t> </a:t>
            </a:r>
            <a:r>
              <a:rPr lang="en-US" sz="1800" dirty="0" err="1">
                <a:solidFill>
                  <a:srgbClr val="002060"/>
                </a:solidFill>
              </a:rPr>
              <a:t>sporova</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javnobilježnički</a:t>
            </a:r>
            <a:r>
              <a:rPr lang="en-US" sz="1800" dirty="0">
                <a:solidFill>
                  <a:srgbClr val="002060"/>
                </a:solidFill>
              </a:rPr>
              <a:t> </a:t>
            </a:r>
            <a:r>
              <a:rPr lang="en-US" sz="1800" dirty="0" err="1">
                <a:solidFill>
                  <a:srgbClr val="002060"/>
                </a:solidFill>
              </a:rPr>
              <a:t>troškovi</a:t>
            </a:r>
            <a:r>
              <a:rPr lang="en-US" sz="1800" dirty="0">
                <a:solidFill>
                  <a:srgbClr val="002060"/>
                </a:solidFill>
              </a:rPr>
              <a:t>;</a:t>
            </a:r>
          </a:p>
          <a:p>
            <a:pPr lvl="0" algn="just">
              <a:lnSpc>
                <a:spcPct val="150000"/>
              </a:lnSpc>
              <a:spcBef>
                <a:spcPts val="0"/>
              </a:spcBef>
              <a:buClr>
                <a:schemeClr val="accent4">
                  <a:lumMod val="50000"/>
                </a:schemeClr>
              </a:buClr>
              <a:defRPr/>
            </a:pPr>
            <a:r>
              <a:rPr lang="en-US" sz="1800" dirty="0" err="1">
                <a:solidFill>
                  <a:srgbClr val="002060"/>
                </a:solidFill>
              </a:rPr>
              <a:t>Gubici</a:t>
            </a:r>
            <a:r>
              <a:rPr lang="en-US" sz="1800" dirty="0">
                <a:solidFill>
                  <a:srgbClr val="002060"/>
                </a:solidFill>
              </a:rPr>
              <a:t> </a:t>
            </a:r>
            <a:r>
              <a:rPr lang="en-US" sz="1800" dirty="0" err="1">
                <a:solidFill>
                  <a:srgbClr val="002060"/>
                </a:solidFill>
              </a:rPr>
              <a:t>zbog</a:t>
            </a:r>
            <a:r>
              <a:rPr lang="en-US" sz="1800" dirty="0">
                <a:solidFill>
                  <a:srgbClr val="002060"/>
                </a:solidFill>
              </a:rPr>
              <a:t> </a:t>
            </a:r>
            <a:r>
              <a:rPr lang="en-US" sz="1800" dirty="0" err="1">
                <a:solidFill>
                  <a:srgbClr val="002060"/>
                </a:solidFill>
              </a:rPr>
              <a:t>fluktuacija</a:t>
            </a:r>
            <a:r>
              <a:rPr lang="en-US" sz="1800" dirty="0">
                <a:solidFill>
                  <a:srgbClr val="002060"/>
                </a:solidFill>
              </a:rPr>
              <a:t> </a:t>
            </a:r>
            <a:r>
              <a:rPr lang="en-US" sz="1800" dirty="0" err="1">
                <a:solidFill>
                  <a:srgbClr val="002060"/>
                </a:solidFill>
              </a:rPr>
              <a:t>valutnih</a:t>
            </a:r>
            <a:r>
              <a:rPr lang="en-US" sz="1800" dirty="0">
                <a:solidFill>
                  <a:srgbClr val="002060"/>
                </a:solidFill>
              </a:rPr>
              <a:t> </a:t>
            </a:r>
            <a:r>
              <a:rPr lang="en-US" sz="1800" dirty="0" err="1">
                <a:solidFill>
                  <a:srgbClr val="002060"/>
                </a:solidFill>
              </a:rPr>
              <a:t>tečaja</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provizija</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valutni</a:t>
            </a:r>
            <a:r>
              <a:rPr lang="en-US" sz="1800" dirty="0">
                <a:solidFill>
                  <a:srgbClr val="002060"/>
                </a:solidFill>
              </a:rPr>
              <a:t> </a:t>
            </a:r>
            <a:r>
              <a:rPr lang="en-US" sz="1800" dirty="0" err="1">
                <a:solidFill>
                  <a:srgbClr val="002060"/>
                </a:solidFill>
              </a:rPr>
              <a:t>tečaj</a:t>
            </a:r>
            <a:r>
              <a:rPr lang="en-US" sz="1800" dirty="0">
                <a:solidFill>
                  <a:srgbClr val="002060"/>
                </a:solidFill>
              </a:rPr>
              <a:t>;</a:t>
            </a:r>
          </a:p>
          <a:p>
            <a:pPr lvl="0" algn="just">
              <a:lnSpc>
                <a:spcPct val="150000"/>
              </a:lnSpc>
              <a:spcBef>
                <a:spcPts val="0"/>
              </a:spcBef>
              <a:buClr>
                <a:schemeClr val="accent4">
                  <a:lumMod val="50000"/>
                </a:schemeClr>
              </a:buClr>
              <a:defRPr/>
            </a:pPr>
            <a:r>
              <a:rPr lang="en-US" sz="1800" dirty="0" err="1">
                <a:solidFill>
                  <a:srgbClr val="002060"/>
                </a:solidFill>
              </a:rPr>
              <a:t>Bankovni</a:t>
            </a:r>
            <a:r>
              <a:rPr lang="en-US" sz="1800" dirty="0">
                <a:solidFill>
                  <a:srgbClr val="002060"/>
                </a:solidFill>
              </a:rPr>
              <a:t> </a:t>
            </a:r>
            <a:r>
              <a:rPr lang="en-US" sz="1800" dirty="0" err="1">
                <a:solidFill>
                  <a:srgbClr val="002060"/>
                </a:solidFill>
              </a:rPr>
              <a:t>troškovi</a:t>
            </a:r>
            <a:r>
              <a:rPr lang="en-US" sz="1800" dirty="0">
                <a:solidFill>
                  <a:srgbClr val="002060"/>
                </a:solidFill>
              </a:rPr>
              <a:t> za </a:t>
            </a:r>
            <a:r>
              <a:rPr lang="en-US" sz="1800" dirty="0" err="1">
                <a:solidFill>
                  <a:srgbClr val="002060"/>
                </a:solidFill>
              </a:rPr>
              <a:t>otvaranje</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vođenje</a:t>
            </a:r>
            <a:r>
              <a:rPr lang="en-US" sz="1800" dirty="0">
                <a:solidFill>
                  <a:srgbClr val="002060"/>
                </a:solidFill>
              </a:rPr>
              <a:t> </a:t>
            </a:r>
            <a:r>
              <a:rPr lang="en-US" sz="1800" dirty="0" err="1">
                <a:solidFill>
                  <a:srgbClr val="002060"/>
                </a:solidFill>
              </a:rPr>
              <a:t>računa</a:t>
            </a:r>
            <a:r>
              <a:rPr lang="en-US" sz="1800" dirty="0">
                <a:solidFill>
                  <a:srgbClr val="002060"/>
                </a:solidFill>
              </a:rPr>
              <a:t>, </a:t>
            </a:r>
            <a:r>
              <a:rPr lang="en-US" sz="1800" dirty="0" err="1">
                <a:solidFill>
                  <a:srgbClr val="002060"/>
                </a:solidFill>
              </a:rPr>
              <a:t>naknade</a:t>
            </a:r>
            <a:r>
              <a:rPr lang="en-US" sz="1800" dirty="0">
                <a:solidFill>
                  <a:srgbClr val="002060"/>
                </a:solidFill>
              </a:rPr>
              <a:t> za </a:t>
            </a:r>
            <a:r>
              <a:rPr lang="en-US" sz="1800" dirty="0" err="1">
                <a:solidFill>
                  <a:srgbClr val="002060"/>
                </a:solidFill>
              </a:rPr>
              <a:t>financijske</a:t>
            </a:r>
            <a:r>
              <a:rPr lang="en-US" sz="1800" dirty="0">
                <a:solidFill>
                  <a:srgbClr val="002060"/>
                </a:solidFill>
              </a:rPr>
              <a:t> </a:t>
            </a:r>
            <a:r>
              <a:rPr lang="en-US" sz="1800" dirty="0" err="1">
                <a:solidFill>
                  <a:srgbClr val="002060"/>
                </a:solidFill>
              </a:rPr>
              <a:t>transfere</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drugi</a:t>
            </a:r>
            <a:r>
              <a:rPr lang="en-US" sz="1800" dirty="0">
                <a:solidFill>
                  <a:srgbClr val="002060"/>
                </a:solidFill>
              </a:rPr>
              <a:t> </a:t>
            </a:r>
            <a:r>
              <a:rPr lang="en-US" sz="1800" dirty="0" err="1">
                <a:solidFill>
                  <a:srgbClr val="002060"/>
                </a:solidFill>
              </a:rPr>
              <a:t>troškovi</a:t>
            </a:r>
            <a:r>
              <a:rPr lang="en-US" sz="1800" dirty="0">
                <a:solidFill>
                  <a:srgbClr val="002060"/>
                </a:solidFill>
              </a:rPr>
              <a:t> u </a:t>
            </a:r>
            <a:r>
              <a:rPr lang="en-US" sz="1800" dirty="0" err="1">
                <a:solidFill>
                  <a:srgbClr val="002060"/>
                </a:solidFill>
              </a:rPr>
              <a:t>potpunosti</a:t>
            </a:r>
            <a:r>
              <a:rPr lang="en-US" sz="1800" dirty="0">
                <a:solidFill>
                  <a:srgbClr val="002060"/>
                </a:solidFill>
              </a:rPr>
              <a:t> </a:t>
            </a:r>
            <a:r>
              <a:rPr lang="en-US" sz="1800" dirty="0" err="1">
                <a:solidFill>
                  <a:srgbClr val="002060"/>
                </a:solidFill>
              </a:rPr>
              <a:t>financijske</a:t>
            </a:r>
            <a:r>
              <a:rPr lang="en-US" sz="1800" dirty="0">
                <a:solidFill>
                  <a:srgbClr val="002060"/>
                </a:solidFill>
              </a:rPr>
              <a:t> </a:t>
            </a:r>
            <a:r>
              <a:rPr lang="en-US" sz="1800" dirty="0" err="1">
                <a:solidFill>
                  <a:srgbClr val="002060"/>
                </a:solidFill>
              </a:rPr>
              <a:t>prirode</a:t>
            </a:r>
            <a:r>
              <a:rPr lang="en-US" sz="1800" dirty="0">
                <a:solidFill>
                  <a:srgbClr val="002060"/>
                </a:solidFill>
              </a:rPr>
              <a:t>;</a:t>
            </a:r>
          </a:p>
          <a:p>
            <a:pPr marL="0" indent="0">
              <a:lnSpc>
                <a:spcPct val="90000"/>
              </a:lnSpc>
              <a:buNone/>
            </a:pPr>
            <a:endParaRPr lang="en-US" sz="1900" dirty="0">
              <a:latin typeface="Century Gothic" panose="020B0502020202020204" pitchFamily="34" charset="0"/>
            </a:endParaRPr>
          </a:p>
        </p:txBody>
      </p:sp>
      <p:sp>
        <p:nvSpPr>
          <p:cNvPr id="7" name="Multiplication Sign 6">
            <a:extLst>
              <a:ext uri="{FF2B5EF4-FFF2-40B4-BE49-F238E27FC236}">
                <a16:creationId xmlns:a16="http://schemas.microsoft.com/office/drawing/2014/main" id="{C1F89039-6DA1-FBEB-58F8-738C4BFD0529}"/>
              </a:ext>
            </a:extLst>
          </p:cNvPr>
          <p:cNvSpPr/>
          <p:nvPr/>
        </p:nvSpPr>
        <p:spPr>
          <a:xfrm>
            <a:off x="10263817" y="4876799"/>
            <a:ext cx="1508122" cy="161407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68405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73A43E-103D-AF47-C51A-5210A8400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03679-FAB1-6664-E7D0-3C1FDB651A83}"/>
              </a:ext>
            </a:extLst>
          </p:cNvPr>
          <p:cNvSpPr>
            <a:spLocks noGrp="1"/>
          </p:cNvSpPr>
          <p:nvPr>
            <p:ph type="title"/>
          </p:nvPr>
        </p:nvSpPr>
        <p:spPr>
          <a:xfrm>
            <a:off x="420061" y="0"/>
            <a:ext cx="11351878" cy="517236"/>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r>
              <a:rPr lang="en-GB" sz="3200" dirty="0" err="1">
                <a:solidFill>
                  <a:srgbClr val="002060"/>
                </a:solidFill>
                <a:latin typeface="+mn-lt"/>
                <a:cs typeface="Arial" panose="020B0604020202020204" pitchFamily="34" charset="0"/>
              </a:rPr>
              <a:t>Neprihvatljivi</a:t>
            </a:r>
            <a:r>
              <a:rPr lang="en-GB" sz="3200" dirty="0">
                <a:solidFill>
                  <a:srgbClr val="002060"/>
                </a:solidFill>
                <a:latin typeface="+mn-lt"/>
                <a:cs typeface="Arial" panose="020B0604020202020204" pitchFamily="34" charset="0"/>
              </a:rPr>
              <a:t> </a:t>
            </a:r>
            <a:r>
              <a:rPr lang="en-GB" sz="3200" dirty="0" err="1">
                <a:solidFill>
                  <a:srgbClr val="002060"/>
                </a:solidFill>
                <a:latin typeface="+mn-lt"/>
                <a:cs typeface="Arial" panose="020B0604020202020204" pitchFamily="34" charset="0"/>
              </a:rPr>
              <a:t>troškovi</a:t>
            </a:r>
            <a:r>
              <a:rPr lang="en-GB" sz="3200" dirty="0">
                <a:solidFill>
                  <a:srgbClr val="002060"/>
                </a:solidFill>
                <a:latin typeface="+mn-lt"/>
                <a:cs typeface="Arial" panose="020B0604020202020204" pitchFamily="34" charset="0"/>
              </a:rPr>
              <a:t> (3)</a:t>
            </a:r>
            <a:endParaRPr lang="en-US" sz="3200" dirty="0">
              <a:solidFill>
                <a:srgbClr val="002060"/>
              </a:solidFill>
              <a:latin typeface="+mn-lt"/>
            </a:endParaRPr>
          </a:p>
        </p:txBody>
      </p:sp>
      <p:sp>
        <p:nvSpPr>
          <p:cNvPr id="3" name="Content Placeholder 2">
            <a:extLst>
              <a:ext uri="{FF2B5EF4-FFF2-40B4-BE49-F238E27FC236}">
                <a16:creationId xmlns:a16="http://schemas.microsoft.com/office/drawing/2014/main" id="{A046F710-9DA6-B0DE-7BC8-52F100A63A0F}"/>
              </a:ext>
            </a:extLst>
          </p:cNvPr>
          <p:cNvSpPr>
            <a:spLocks noGrp="1"/>
          </p:cNvSpPr>
          <p:nvPr>
            <p:ph idx="1"/>
          </p:nvPr>
        </p:nvSpPr>
        <p:spPr>
          <a:xfrm>
            <a:off x="304108" y="713656"/>
            <a:ext cx="11467831" cy="5410054"/>
          </a:xfrm>
          <a:pattFill prst="pct5">
            <a:fgClr>
              <a:srgbClr val="66CCFF"/>
            </a:fgClr>
            <a:bgClr>
              <a:schemeClr val="bg1"/>
            </a:bgClr>
          </a:pattFill>
        </p:spPr>
        <p:txBody>
          <a:bodyPr>
            <a:noAutofit/>
          </a:bodyPr>
          <a:lstStyle/>
          <a:p>
            <a:pPr algn="just">
              <a:lnSpc>
                <a:spcPct val="150000"/>
              </a:lnSpc>
              <a:spcBef>
                <a:spcPts val="0"/>
              </a:spcBef>
              <a:buClr>
                <a:schemeClr val="accent4">
                  <a:lumMod val="50000"/>
                </a:schemeClr>
              </a:buClr>
              <a:defRPr/>
            </a:pPr>
            <a:r>
              <a:rPr lang="en-US" sz="1800" dirty="0">
                <a:solidFill>
                  <a:srgbClr val="002060"/>
                </a:solidFill>
              </a:rPr>
              <a:t>Leasing;</a:t>
            </a:r>
          </a:p>
          <a:p>
            <a:pPr algn="just">
              <a:lnSpc>
                <a:spcPct val="150000"/>
              </a:lnSpc>
              <a:spcBef>
                <a:spcPts val="0"/>
              </a:spcBef>
              <a:buClr>
                <a:schemeClr val="accent4">
                  <a:lumMod val="50000"/>
                </a:schemeClr>
              </a:buClr>
              <a:defRPr/>
            </a:pPr>
            <a:r>
              <a:rPr lang="pl-PL" sz="1800" dirty="0">
                <a:solidFill>
                  <a:srgbClr val="002060"/>
                </a:solidFill>
              </a:rPr>
              <a:t>Trošak povezan s ulaganjem u stambeni sektor;</a:t>
            </a:r>
            <a:endParaRPr lang="en-US" sz="1800" dirty="0">
              <a:solidFill>
                <a:srgbClr val="002060"/>
              </a:solidFill>
            </a:endParaRPr>
          </a:p>
          <a:p>
            <a:pPr algn="just">
              <a:lnSpc>
                <a:spcPct val="150000"/>
              </a:lnSpc>
              <a:spcBef>
                <a:spcPts val="0"/>
              </a:spcBef>
              <a:buClr>
                <a:schemeClr val="accent4">
                  <a:lumMod val="50000"/>
                </a:schemeClr>
              </a:buClr>
              <a:defRPr/>
            </a:pPr>
            <a:r>
              <a:rPr lang="en-US" sz="1800" dirty="0" err="1">
                <a:solidFill>
                  <a:srgbClr val="002060"/>
                </a:solidFill>
              </a:rPr>
              <a:t>Trošak</a:t>
            </a:r>
            <a:r>
              <a:rPr lang="en-US" sz="1800" dirty="0">
                <a:solidFill>
                  <a:srgbClr val="002060"/>
                </a:solidFill>
              </a:rPr>
              <a:t> </a:t>
            </a:r>
            <a:r>
              <a:rPr lang="en-US" sz="1800" dirty="0" err="1">
                <a:solidFill>
                  <a:srgbClr val="002060"/>
                </a:solidFill>
              </a:rPr>
              <a:t>povezan</a:t>
            </a:r>
            <a:r>
              <a:rPr lang="en-US" sz="1800" dirty="0">
                <a:solidFill>
                  <a:srgbClr val="002060"/>
                </a:solidFill>
              </a:rPr>
              <a:t> s </a:t>
            </a:r>
            <a:r>
              <a:rPr lang="en-US" sz="1800" dirty="0" err="1">
                <a:solidFill>
                  <a:srgbClr val="002060"/>
                </a:solidFill>
              </a:rPr>
              <a:t>proizvodnjom</a:t>
            </a:r>
            <a:r>
              <a:rPr lang="en-US" sz="1800" dirty="0">
                <a:solidFill>
                  <a:srgbClr val="002060"/>
                </a:solidFill>
              </a:rPr>
              <a:t>, </a:t>
            </a:r>
            <a:r>
              <a:rPr lang="en-US" sz="1800" dirty="0" err="1">
                <a:solidFill>
                  <a:srgbClr val="002060"/>
                </a:solidFill>
              </a:rPr>
              <a:t>preradom</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stavljanjem</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tržište</a:t>
            </a:r>
            <a:r>
              <a:rPr lang="en-US" sz="1800" dirty="0">
                <a:solidFill>
                  <a:srgbClr val="002060"/>
                </a:solidFill>
              </a:rPr>
              <a:t> </a:t>
            </a:r>
            <a:r>
              <a:rPr lang="en-US" sz="1800" dirty="0" err="1">
                <a:solidFill>
                  <a:srgbClr val="002060"/>
                </a:solidFill>
              </a:rPr>
              <a:t>duhana</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duhanskih</a:t>
            </a:r>
            <a:r>
              <a:rPr lang="en-US" sz="1800" dirty="0">
                <a:solidFill>
                  <a:srgbClr val="002060"/>
                </a:solidFill>
              </a:rPr>
              <a:t> </a:t>
            </a:r>
            <a:r>
              <a:rPr lang="en-US" sz="1800" dirty="0" err="1">
                <a:solidFill>
                  <a:srgbClr val="002060"/>
                </a:solidFill>
              </a:rPr>
              <a:t>proizvoda</a:t>
            </a:r>
            <a:r>
              <a:rPr lang="en-US" sz="1800" dirty="0">
                <a:solidFill>
                  <a:srgbClr val="002060"/>
                </a:solidFill>
              </a:rPr>
              <a:t>;</a:t>
            </a:r>
          </a:p>
          <a:p>
            <a:pPr algn="just">
              <a:lnSpc>
                <a:spcPct val="150000"/>
              </a:lnSpc>
              <a:spcBef>
                <a:spcPts val="0"/>
              </a:spcBef>
              <a:buClr>
                <a:schemeClr val="accent4">
                  <a:lumMod val="50000"/>
                </a:schemeClr>
              </a:buClr>
              <a:defRPr/>
            </a:pPr>
            <a:r>
              <a:rPr lang="en-US" sz="1800" dirty="0" err="1">
                <a:solidFill>
                  <a:srgbClr val="002060"/>
                </a:solidFill>
              </a:rPr>
              <a:t>Troškovi</a:t>
            </a:r>
            <a:r>
              <a:rPr lang="en-US" sz="1800" dirty="0">
                <a:solidFill>
                  <a:srgbClr val="002060"/>
                </a:solidFill>
              </a:rPr>
              <a:t> </a:t>
            </a:r>
            <a:r>
              <a:rPr lang="en-US" sz="1800" dirty="0" err="1">
                <a:solidFill>
                  <a:srgbClr val="002060"/>
                </a:solidFill>
              </a:rPr>
              <a:t>povezani</a:t>
            </a:r>
            <a:r>
              <a:rPr lang="en-US" sz="1800" dirty="0">
                <a:solidFill>
                  <a:srgbClr val="002060"/>
                </a:solidFill>
              </a:rPr>
              <a:t> s </a:t>
            </a:r>
            <a:r>
              <a:rPr lang="en-US" sz="1800" dirty="0" err="1">
                <a:solidFill>
                  <a:srgbClr val="002060"/>
                </a:solidFill>
              </a:rPr>
              <a:t>računovodstvenim</a:t>
            </a:r>
            <a:r>
              <a:rPr lang="en-US" sz="1800" dirty="0">
                <a:solidFill>
                  <a:srgbClr val="002060"/>
                </a:solidFill>
              </a:rPr>
              <a:t> </a:t>
            </a:r>
            <a:r>
              <a:rPr lang="en-US" sz="1800" dirty="0" err="1">
                <a:solidFill>
                  <a:srgbClr val="002060"/>
                </a:solidFill>
              </a:rPr>
              <a:t>uslugama</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uslugama</a:t>
            </a:r>
            <a:r>
              <a:rPr lang="en-US" sz="1800" dirty="0">
                <a:solidFill>
                  <a:srgbClr val="002060"/>
                </a:solidFill>
              </a:rPr>
              <a:t> </a:t>
            </a:r>
            <a:r>
              <a:rPr lang="en-US" sz="1800" dirty="0" err="1">
                <a:solidFill>
                  <a:srgbClr val="002060"/>
                </a:solidFill>
              </a:rPr>
              <a:t>revizije</a:t>
            </a:r>
            <a:r>
              <a:rPr lang="en-US" sz="1800" dirty="0">
                <a:solidFill>
                  <a:srgbClr val="002060"/>
                </a:solidFill>
              </a:rPr>
              <a:t> u </a:t>
            </a:r>
            <a:r>
              <a:rPr lang="en-US" sz="1800" dirty="0" err="1">
                <a:solidFill>
                  <a:srgbClr val="002060"/>
                </a:solidFill>
              </a:rPr>
              <a:t>okviru</a:t>
            </a:r>
            <a:r>
              <a:rPr lang="en-US" sz="1800" dirty="0">
                <a:solidFill>
                  <a:srgbClr val="002060"/>
                </a:solidFill>
              </a:rPr>
              <a:t> </a:t>
            </a:r>
            <a:r>
              <a:rPr lang="en-US" sz="1800" dirty="0" err="1">
                <a:solidFill>
                  <a:srgbClr val="002060"/>
                </a:solidFill>
              </a:rPr>
              <a:t>operacije</a:t>
            </a:r>
            <a:r>
              <a:rPr lang="en-US" sz="1800" dirty="0">
                <a:solidFill>
                  <a:srgbClr val="002060"/>
                </a:solidFill>
              </a:rPr>
              <a:t>, </a:t>
            </a:r>
            <a:r>
              <a:rPr lang="en-US" sz="1800" dirty="0" err="1">
                <a:solidFill>
                  <a:srgbClr val="002060"/>
                </a:solidFill>
              </a:rPr>
              <a:t>koje</a:t>
            </a:r>
            <a:r>
              <a:rPr lang="en-US" sz="1800" dirty="0">
                <a:solidFill>
                  <a:srgbClr val="002060"/>
                </a:solidFill>
              </a:rPr>
              <a:t> </a:t>
            </a:r>
            <a:r>
              <a:rPr lang="en-US" sz="1800" dirty="0" err="1">
                <a:solidFill>
                  <a:srgbClr val="002060"/>
                </a:solidFill>
              </a:rPr>
              <a:t>nabavlja</a:t>
            </a:r>
            <a:r>
              <a:rPr lang="en-US" sz="1800" dirty="0">
                <a:solidFill>
                  <a:srgbClr val="002060"/>
                </a:solidFill>
              </a:rPr>
              <a:t> </a:t>
            </a:r>
            <a:r>
              <a:rPr lang="en-US" sz="1800" dirty="0" err="1">
                <a:solidFill>
                  <a:srgbClr val="002060"/>
                </a:solidFill>
              </a:rPr>
              <a:t>korisnik</a:t>
            </a:r>
            <a:r>
              <a:rPr lang="en-US" sz="1800" dirty="0">
                <a:solidFill>
                  <a:srgbClr val="002060"/>
                </a:solidFill>
              </a:rPr>
              <a:t>, </a:t>
            </a:r>
            <a:r>
              <a:rPr lang="en-US" sz="1800" dirty="0" err="1">
                <a:solidFill>
                  <a:srgbClr val="002060"/>
                </a:solidFill>
              </a:rPr>
              <a:t>osim</a:t>
            </a:r>
            <a:r>
              <a:rPr lang="en-US" sz="1800" dirty="0">
                <a:solidFill>
                  <a:srgbClr val="002060"/>
                </a:solidFill>
              </a:rPr>
              <a:t> </a:t>
            </a:r>
            <a:r>
              <a:rPr lang="en-US" sz="1800" dirty="0" err="1">
                <a:solidFill>
                  <a:srgbClr val="002060"/>
                </a:solidFill>
              </a:rPr>
              <a:t>ako</a:t>
            </a:r>
            <a:r>
              <a:rPr lang="en-US" sz="1800" dirty="0">
                <a:solidFill>
                  <a:srgbClr val="002060"/>
                </a:solidFill>
              </a:rPr>
              <a:t> </a:t>
            </a:r>
            <a:r>
              <a:rPr lang="en-US" sz="1800" dirty="0" err="1">
                <a:solidFill>
                  <a:srgbClr val="002060"/>
                </a:solidFill>
              </a:rPr>
              <a:t>iste</a:t>
            </a:r>
            <a:r>
              <a:rPr lang="en-US" sz="1800" dirty="0">
                <a:solidFill>
                  <a:srgbClr val="002060"/>
                </a:solidFill>
              </a:rPr>
              <a:t> </a:t>
            </a:r>
            <a:r>
              <a:rPr lang="en-US" sz="1800" dirty="0" err="1">
                <a:solidFill>
                  <a:srgbClr val="002060"/>
                </a:solidFill>
              </a:rPr>
              <a:t>nisu</a:t>
            </a:r>
            <a:r>
              <a:rPr lang="en-US" sz="1800" dirty="0">
                <a:solidFill>
                  <a:srgbClr val="002060"/>
                </a:solidFill>
              </a:rPr>
              <a:t> </a:t>
            </a:r>
            <a:r>
              <a:rPr lang="en-US" sz="1800" dirty="0" err="1">
                <a:solidFill>
                  <a:srgbClr val="002060"/>
                </a:solidFill>
              </a:rPr>
              <a:t>obavezne</a:t>
            </a:r>
            <a:r>
              <a:rPr lang="en-US" sz="1800" dirty="0">
                <a:solidFill>
                  <a:srgbClr val="002060"/>
                </a:solidFill>
              </a:rPr>
              <a:t> u </a:t>
            </a:r>
            <a:r>
              <a:rPr lang="en-US" sz="1800" dirty="0" err="1">
                <a:solidFill>
                  <a:srgbClr val="002060"/>
                </a:solidFill>
              </a:rPr>
              <a:t>okviru</a:t>
            </a:r>
            <a:r>
              <a:rPr lang="en-US" sz="1800" dirty="0">
                <a:solidFill>
                  <a:srgbClr val="002060"/>
                </a:solidFill>
              </a:rPr>
              <a:t> </a:t>
            </a:r>
            <a:r>
              <a:rPr lang="en-US" sz="1800" dirty="0" err="1">
                <a:solidFill>
                  <a:srgbClr val="002060"/>
                </a:solidFill>
              </a:rPr>
              <a:t>ovog</a:t>
            </a:r>
            <a:r>
              <a:rPr lang="en-US" sz="1800" dirty="0">
                <a:solidFill>
                  <a:srgbClr val="002060"/>
                </a:solidFill>
              </a:rPr>
              <a:t> </a:t>
            </a:r>
            <a:r>
              <a:rPr lang="en-US" sz="1800" dirty="0" err="1">
                <a:solidFill>
                  <a:srgbClr val="002060"/>
                </a:solidFill>
              </a:rPr>
              <a:t>poziva</a:t>
            </a:r>
            <a:r>
              <a:rPr lang="en-US" sz="1800" dirty="0">
                <a:solidFill>
                  <a:srgbClr val="002060"/>
                </a:solidFill>
              </a:rPr>
              <a:t>;</a:t>
            </a:r>
          </a:p>
          <a:p>
            <a:pPr algn="just">
              <a:lnSpc>
                <a:spcPct val="150000"/>
              </a:lnSpc>
              <a:spcBef>
                <a:spcPts val="0"/>
              </a:spcBef>
              <a:buClr>
                <a:schemeClr val="accent4">
                  <a:lumMod val="50000"/>
                </a:schemeClr>
              </a:buClr>
              <a:defRPr/>
            </a:pPr>
            <a:r>
              <a:rPr lang="en-US" sz="1800" dirty="0" err="1">
                <a:solidFill>
                  <a:srgbClr val="002060"/>
                </a:solidFill>
              </a:rPr>
              <a:t>Troškovi</a:t>
            </a:r>
            <a:r>
              <a:rPr lang="en-US" sz="1800" dirty="0">
                <a:solidFill>
                  <a:srgbClr val="002060"/>
                </a:solidFill>
              </a:rPr>
              <a:t> </a:t>
            </a:r>
            <a:r>
              <a:rPr lang="en-US" sz="1800" dirty="0" err="1">
                <a:solidFill>
                  <a:srgbClr val="002060"/>
                </a:solidFill>
              </a:rPr>
              <a:t>službenih</a:t>
            </a:r>
            <a:r>
              <a:rPr lang="en-US" sz="1800" dirty="0">
                <a:solidFill>
                  <a:srgbClr val="002060"/>
                </a:solidFill>
              </a:rPr>
              <a:t> </a:t>
            </a:r>
            <a:r>
              <a:rPr lang="en-US" sz="1800" dirty="0" err="1">
                <a:solidFill>
                  <a:srgbClr val="002060"/>
                </a:solidFill>
              </a:rPr>
              <a:t>pristojbi</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naknada</a:t>
            </a:r>
            <a:r>
              <a:rPr lang="en-US" sz="1800" dirty="0">
                <a:solidFill>
                  <a:srgbClr val="002060"/>
                </a:solidFill>
              </a:rPr>
              <a:t> </a:t>
            </a:r>
            <a:r>
              <a:rPr lang="en-US" sz="1800" dirty="0" err="1">
                <a:solidFill>
                  <a:srgbClr val="002060"/>
                </a:solidFill>
              </a:rPr>
              <a:t>koje</a:t>
            </a:r>
            <a:r>
              <a:rPr lang="en-US" sz="1800" dirty="0">
                <a:solidFill>
                  <a:srgbClr val="002060"/>
                </a:solidFill>
              </a:rPr>
              <a:t> se </a:t>
            </a:r>
            <a:r>
              <a:rPr lang="en-US" sz="1800" dirty="0" err="1">
                <a:solidFill>
                  <a:srgbClr val="002060"/>
                </a:solidFill>
              </a:rPr>
              <a:t>plaćaju</a:t>
            </a:r>
            <a:r>
              <a:rPr lang="en-US" sz="1800" dirty="0">
                <a:solidFill>
                  <a:srgbClr val="002060"/>
                </a:solidFill>
              </a:rPr>
              <a:t> </a:t>
            </a:r>
            <a:r>
              <a:rPr lang="en-US" sz="1800" dirty="0" err="1">
                <a:solidFill>
                  <a:srgbClr val="002060"/>
                </a:solidFill>
              </a:rPr>
              <a:t>nacionalnim</a:t>
            </a:r>
            <a:r>
              <a:rPr lang="en-US" sz="1800" dirty="0">
                <a:solidFill>
                  <a:srgbClr val="002060"/>
                </a:solidFill>
              </a:rPr>
              <a:t> </a:t>
            </a:r>
            <a:r>
              <a:rPr lang="en-US" sz="1800" dirty="0" err="1">
                <a:solidFill>
                  <a:srgbClr val="002060"/>
                </a:solidFill>
              </a:rPr>
              <a:t>ili</a:t>
            </a:r>
            <a:r>
              <a:rPr lang="en-US" sz="1800" dirty="0">
                <a:solidFill>
                  <a:srgbClr val="002060"/>
                </a:solidFill>
              </a:rPr>
              <a:t> </a:t>
            </a:r>
            <a:r>
              <a:rPr lang="en-US" sz="1800" dirty="0" err="1">
                <a:solidFill>
                  <a:srgbClr val="002060"/>
                </a:solidFill>
              </a:rPr>
              <a:t>nadnacionalnim</a:t>
            </a:r>
            <a:r>
              <a:rPr lang="en-US" sz="1800" dirty="0">
                <a:solidFill>
                  <a:srgbClr val="002060"/>
                </a:solidFill>
              </a:rPr>
              <a:t> </a:t>
            </a:r>
            <a:r>
              <a:rPr lang="en-US" sz="1800" dirty="0" err="1">
                <a:solidFill>
                  <a:srgbClr val="002060"/>
                </a:solidFill>
              </a:rPr>
              <a:t>uredima</a:t>
            </a:r>
            <a:r>
              <a:rPr lang="en-US" sz="1800" dirty="0">
                <a:solidFill>
                  <a:srgbClr val="002060"/>
                </a:solidFill>
              </a:rPr>
              <a:t> za </a:t>
            </a:r>
            <a:r>
              <a:rPr lang="en-US" sz="1800" dirty="0" err="1">
                <a:solidFill>
                  <a:srgbClr val="002060"/>
                </a:solidFill>
              </a:rPr>
              <a:t>zaštitu</a:t>
            </a:r>
            <a:r>
              <a:rPr lang="en-US" sz="1800" dirty="0">
                <a:solidFill>
                  <a:srgbClr val="002060"/>
                </a:solidFill>
              </a:rPr>
              <a:t> </a:t>
            </a:r>
            <a:r>
              <a:rPr lang="en-US" sz="1800" dirty="0" err="1">
                <a:solidFill>
                  <a:srgbClr val="002060"/>
                </a:solidFill>
              </a:rPr>
              <a:t>intelektualnog</a:t>
            </a:r>
            <a:r>
              <a:rPr lang="en-US" sz="1800" dirty="0">
                <a:solidFill>
                  <a:srgbClr val="002060"/>
                </a:solidFill>
              </a:rPr>
              <a:t> </a:t>
            </a:r>
            <a:r>
              <a:rPr lang="en-US" sz="1800" dirty="0" err="1">
                <a:solidFill>
                  <a:srgbClr val="002060"/>
                </a:solidFill>
              </a:rPr>
              <a:t>vlasništva</a:t>
            </a:r>
            <a:r>
              <a:rPr lang="en-US" sz="1800" dirty="0">
                <a:solidFill>
                  <a:srgbClr val="002060"/>
                </a:solidFill>
              </a:rPr>
              <a:t> (</a:t>
            </a:r>
            <a:r>
              <a:rPr lang="en-US" sz="1800">
                <a:solidFill>
                  <a:srgbClr val="002060"/>
                </a:solidFill>
              </a:rPr>
              <a:t>DZIV</a:t>
            </a:r>
            <a:r>
              <a:rPr lang="en-US" sz="1800" dirty="0">
                <a:solidFill>
                  <a:srgbClr val="002060"/>
                </a:solidFill>
              </a:rPr>
              <a:t>, </a:t>
            </a:r>
            <a:r>
              <a:rPr lang="en-US" sz="1800">
                <a:solidFill>
                  <a:srgbClr val="002060"/>
                </a:solidFill>
              </a:rPr>
              <a:t>EUIPO</a:t>
            </a:r>
            <a:r>
              <a:rPr lang="en-US" sz="1800" dirty="0">
                <a:solidFill>
                  <a:srgbClr val="002060"/>
                </a:solidFill>
              </a:rPr>
              <a:t>, WIPO, </a:t>
            </a:r>
            <a:r>
              <a:rPr lang="en-US" sz="1800" dirty="0" err="1">
                <a:solidFill>
                  <a:srgbClr val="002060"/>
                </a:solidFill>
              </a:rPr>
              <a:t>i</a:t>
            </a:r>
            <a:r>
              <a:rPr lang="en-US" sz="1800" dirty="0">
                <a:solidFill>
                  <a:srgbClr val="002060"/>
                </a:solidFill>
              </a:rPr>
              <a:t> sl.) </a:t>
            </a:r>
            <a:r>
              <a:rPr lang="en-US" sz="1800" dirty="0" err="1">
                <a:solidFill>
                  <a:srgbClr val="002060"/>
                </a:solidFill>
              </a:rPr>
              <a:t>te</a:t>
            </a:r>
            <a:r>
              <a:rPr lang="en-US" sz="1800" dirty="0">
                <a:solidFill>
                  <a:srgbClr val="002060"/>
                </a:solidFill>
              </a:rPr>
              <a:t> </a:t>
            </a:r>
            <a:r>
              <a:rPr lang="en-US" sz="1800" dirty="0" err="1">
                <a:solidFill>
                  <a:srgbClr val="002060"/>
                </a:solidFill>
              </a:rPr>
              <a:t>koje</a:t>
            </a:r>
            <a:r>
              <a:rPr lang="en-US" sz="1800" dirty="0">
                <a:solidFill>
                  <a:srgbClr val="002060"/>
                </a:solidFill>
              </a:rPr>
              <a:t> </a:t>
            </a:r>
            <a:r>
              <a:rPr lang="en-US" sz="1800" dirty="0" err="1">
                <a:solidFill>
                  <a:srgbClr val="002060"/>
                </a:solidFill>
              </a:rPr>
              <a:t>nastaju</a:t>
            </a:r>
            <a:r>
              <a:rPr lang="en-US" sz="1800" dirty="0">
                <a:solidFill>
                  <a:srgbClr val="002060"/>
                </a:solidFill>
              </a:rPr>
              <a:t> </a:t>
            </a:r>
            <a:r>
              <a:rPr lang="en-US" sz="1800" dirty="0" err="1">
                <a:solidFill>
                  <a:srgbClr val="002060"/>
                </a:solidFill>
              </a:rPr>
              <a:t>tijekom</a:t>
            </a:r>
            <a:r>
              <a:rPr lang="en-US" sz="1800" dirty="0">
                <a:solidFill>
                  <a:srgbClr val="002060"/>
                </a:solidFill>
              </a:rPr>
              <a:t> </a:t>
            </a:r>
            <a:r>
              <a:rPr lang="en-US" sz="1800" dirty="0" err="1">
                <a:solidFill>
                  <a:srgbClr val="002060"/>
                </a:solidFill>
              </a:rPr>
              <a:t>podnošenja</a:t>
            </a:r>
            <a:r>
              <a:rPr lang="en-US" sz="1800" dirty="0">
                <a:solidFill>
                  <a:srgbClr val="002060"/>
                </a:solidFill>
              </a:rPr>
              <a:t>, </a:t>
            </a:r>
            <a:r>
              <a:rPr lang="en-US" sz="1800" dirty="0" err="1">
                <a:solidFill>
                  <a:srgbClr val="002060"/>
                </a:solidFill>
              </a:rPr>
              <a:t>ispitivanja</a:t>
            </a:r>
            <a:r>
              <a:rPr lang="en-US" sz="1800" dirty="0">
                <a:solidFill>
                  <a:srgbClr val="002060"/>
                </a:solidFill>
              </a:rPr>
              <a:t>, </a:t>
            </a:r>
            <a:r>
              <a:rPr lang="en-US" sz="1800" dirty="0" err="1">
                <a:solidFill>
                  <a:srgbClr val="002060"/>
                </a:solidFill>
              </a:rPr>
              <a:t>održavanja</a:t>
            </a:r>
            <a:r>
              <a:rPr lang="en-US" sz="1800" dirty="0">
                <a:solidFill>
                  <a:srgbClr val="002060"/>
                </a:solidFill>
              </a:rPr>
              <a:t>, </a:t>
            </a:r>
            <a:r>
              <a:rPr lang="en-US" sz="1800" dirty="0" err="1">
                <a:solidFill>
                  <a:srgbClr val="002060"/>
                </a:solidFill>
              </a:rPr>
              <a:t>usvajanja</a:t>
            </a:r>
            <a:r>
              <a:rPr lang="en-US" sz="1800" dirty="0">
                <a:solidFill>
                  <a:srgbClr val="002060"/>
                </a:solidFill>
              </a:rPr>
              <a:t> </a:t>
            </a:r>
            <a:r>
              <a:rPr lang="en-US" sz="1800" dirty="0" err="1">
                <a:solidFill>
                  <a:srgbClr val="002060"/>
                </a:solidFill>
              </a:rPr>
              <a:t>prava</a:t>
            </a:r>
            <a:r>
              <a:rPr lang="en-US" sz="1800" dirty="0">
                <a:solidFill>
                  <a:srgbClr val="002060"/>
                </a:solidFill>
              </a:rPr>
              <a:t>, </a:t>
            </a:r>
            <a:r>
              <a:rPr lang="en-US" sz="1800" dirty="0" err="1">
                <a:solidFill>
                  <a:srgbClr val="002060"/>
                </a:solidFill>
              </a:rPr>
              <a:t>te</a:t>
            </a:r>
            <a:r>
              <a:rPr lang="en-US" sz="1800" dirty="0">
                <a:solidFill>
                  <a:srgbClr val="002060"/>
                </a:solidFill>
              </a:rPr>
              <a:t> po </a:t>
            </a:r>
            <a:r>
              <a:rPr lang="en-US" sz="1800" dirty="0" err="1">
                <a:solidFill>
                  <a:srgbClr val="002060"/>
                </a:solidFill>
              </a:rPr>
              <a:t>priznanju</a:t>
            </a:r>
            <a:r>
              <a:rPr lang="en-US" sz="1800" dirty="0">
                <a:solidFill>
                  <a:srgbClr val="002060"/>
                </a:solidFill>
              </a:rPr>
              <a:t> </a:t>
            </a:r>
            <a:r>
              <a:rPr lang="en-US" sz="1800" dirty="0" err="1">
                <a:solidFill>
                  <a:srgbClr val="002060"/>
                </a:solidFill>
              </a:rPr>
              <a:t>prava</a:t>
            </a:r>
            <a:r>
              <a:rPr lang="en-US" sz="1800" dirty="0">
                <a:solidFill>
                  <a:srgbClr val="002060"/>
                </a:solidFill>
              </a:rPr>
              <a:t>;</a:t>
            </a:r>
          </a:p>
          <a:p>
            <a:pPr algn="just">
              <a:lnSpc>
                <a:spcPct val="150000"/>
              </a:lnSpc>
              <a:spcBef>
                <a:spcPts val="0"/>
              </a:spcBef>
              <a:buClr>
                <a:schemeClr val="accent4">
                  <a:lumMod val="50000"/>
                </a:schemeClr>
              </a:buClr>
              <a:defRPr/>
            </a:pPr>
            <a:r>
              <a:rPr lang="en-US" sz="1800" dirty="0" err="1">
                <a:solidFill>
                  <a:srgbClr val="002060"/>
                </a:solidFill>
              </a:rPr>
              <a:t>Trošak</a:t>
            </a:r>
            <a:r>
              <a:rPr lang="en-US" sz="1800" dirty="0">
                <a:solidFill>
                  <a:srgbClr val="002060"/>
                </a:solidFill>
              </a:rPr>
              <a:t> </a:t>
            </a:r>
            <a:r>
              <a:rPr lang="en-US" sz="1800" dirty="0" err="1">
                <a:solidFill>
                  <a:srgbClr val="002060"/>
                </a:solidFill>
              </a:rPr>
              <a:t>jamstva</a:t>
            </a:r>
            <a:r>
              <a:rPr lang="en-US" sz="1800" dirty="0">
                <a:solidFill>
                  <a:srgbClr val="002060"/>
                </a:solidFill>
              </a:rPr>
              <a:t> </a:t>
            </a:r>
            <a:r>
              <a:rPr lang="en-US" sz="1800" dirty="0" err="1">
                <a:solidFill>
                  <a:srgbClr val="002060"/>
                </a:solidFill>
              </a:rPr>
              <a:t>koje</a:t>
            </a:r>
            <a:r>
              <a:rPr lang="en-US" sz="1800" dirty="0">
                <a:solidFill>
                  <a:srgbClr val="002060"/>
                </a:solidFill>
              </a:rPr>
              <a:t> </a:t>
            </a:r>
            <a:r>
              <a:rPr lang="en-US" sz="1800" dirty="0" err="1">
                <a:solidFill>
                  <a:srgbClr val="002060"/>
                </a:solidFill>
              </a:rPr>
              <a:t>izdaje</a:t>
            </a:r>
            <a:r>
              <a:rPr lang="en-US" sz="1800" dirty="0">
                <a:solidFill>
                  <a:srgbClr val="002060"/>
                </a:solidFill>
              </a:rPr>
              <a:t> </a:t>
            </a:r>
            <a:r>
              <a:rPr lang="en-US" sz="1800" dirty="0" err="1">
                <a:solidFill>
                  <a:srgbClr val="002060"/>
                </a:solidFill>
              </a:rPr>
              <a:t>banka</a:t>
            </a:r>
            <a:r>
              <a:rPr lang="en-US" sz="1800" dirty="0">
                <a:solidFill>
                  <a:srgbClr val="002060"/>
                </a:solidFill>
              </a:rPr>
              <a:t> </a:t>
            </a:r>
            <a:r>
              <a:rPr lang="en-US" sz="1800" dirty="0" err="1">
                <a:solidFill>
                  <a:srgbClr val="002060"/>
                </a:solidFill>
              </a:rPr>
              <a:t>ili</a:t>
            </a:r>
            <a:r>
              <a:rPr lang="en-US" sz="1800" dirty="0">
                <a:solidFill>
                  <a:srgbClr val="002060"/>
                </a:solidFill>
              </a:rPr>
              <a:t> </a:t>
            </a:r>
            <a:r>
              <a:rPr lang="en-US" sz="1800" dirty="0" err="1">
                <a:solidFill>
                  <a:srgbClr val="002060"/>
                </a:solidFill>
              </a:rPr>
              <a:t>druga</a:t>
            </a:r>
            <a:r>
              <a:rPr lang="en-US" sz="1800" dirty="0">
                <a:solidFill>
                  <a:srgbClr val="002060"/>
                </a:solidFill>
              </a:rPr>
              <a:t> </a:t>
            </a:r>
            <a:r>
              <a:rPr lang="en-US" sz="1800" dirty="0" err="1">
                <a:solidFill>
                  <a:srgbClr val="002060"/>
                </a:solidFill>
              </a:rPr>
              <a:t>financijska</a:t>
            </a:r>
            <a:r>
              <a:rPr lang="en-US" sz="1800" dirty="0">
                <a:solidFill>
                  <a:srgbClr val="002060"/>
                </a:solidFill>
              </a:rPr>
              <a:t> </a:t>
            </a:r>
            <a:r>
              <a:rPr lang="en-US" sz="1800" dirty="0" err="1">
                <a:solidFill>
                  <a:srgbClr val="002060"/>
                </a:solidFill>
              </a:rPr>
              <a:t>institucija</a:t>
            </a:r>
            <a:r>
              <a:rPr lang="en-US" sz="1800" dirty="0">
                <a:solidFill>
                  <a:srgbClr val="002060"/>
                </a:solidFill>
              </a:rPr>
              <a:t>;</a:t>
            </a:r>
          </a:p>
          <a:p>
            <a:pPr algn="just">
              <a:lnSpc>
                <a:spcPct val="150000"/>
              </a:lnSpc>
              <a:spcBef>
                <a:spcPts val="0"/>
              </a:spcBef>
              <a:buClr>
                <a:schemeClr val="accent4">
                  <a:lumMod val="50000"/>
                </a:schemeClr>
              </a:buClr>
              <a:defRPr/>
            </a:pPr>
            <a:r>
              <a:rPr lang="en-US" sz="1800" dirty="0">
                <a:solidFill>
                  <a:srgbClr val="002060"/>
                </a:solidFill>
              </a:rPr>
              <a:t>Svi </a:t>
            </a:r>
            <a:r>
              <a:rPr lang="hr-HR" sz="1800" dirty="0">
                <a:solidFill>
                  <a:srgbClr val="002060"/>
                </a:solidFill>
              </a:rPr>
              <a:t>ostali troškovi koji nisu navedeni kao prihvatljivi</a:t>
            </a:r>
            <a:r>
              <a:rPr lang="en-US" sz="1800" dirty="0">
                <a:solidFill>
                  <a:srgbClr val="002060"/>
                </a:solidFill>
              </a:rPr>
              <a:t>.</a:t>
            </a:r>
            <a:endParaRPr lang="hr-HR" sz="1800" dirty="0">
              <a:solidFill>
                <a:srgbClr val="002060"/>
              </a:solidFill>
            </a:endParaRPr>
          </a:p>
          <a:p>
            <a:pPr>
              <a:lnSpc>
                <a:spcPct val="90000"/>
              </a:lnSpc>
            </a:pPr>
            <a:endParaRPr lang="en-US" sz="1900" dirty="0">
              <a:latin typeface="Century Gothic" panose="020B0502020202020204" pitchFamily="34" charset="0"/>
            </a:endParaRPr>
          </a:p>
        </p:txBody>
      </p:sp>
      <p:sp>
        <p:nvSpPr>
          <p:cNvPr id="7" name="Multiplication Sign 6">
            <a:extLst>
              <a:ext uri="{FF2B5EF4-FFF2-40B4-BE49-F238E27FC236}">
                <a16:creationId xmlns:a16="http://schemas.microsoft.com/office/drawing/2014/main" id="{D1B9F417-A7AB-12B8-8251-546D2C9CDD3C}"/>
              </a:ext>
            </a:extLst>
          </p:cNvPr>
          <p:cNvSpPr/>
          <p:nvPr/>
        </p:nvSpPr>
        <p:spPr>
          <a:xfrm>
            <a:off x="10263817" y="4876799"/>
            <a:ext cx="1508122" cy="161407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84931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5C4534-F84C-05B4-BEE2-0D1378F1C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A837A-E307-9315-DBEA-FA879461EECE}"/>
              </a:ext>
            </a:extLst>
          </p:cNvPr>
          <p:cNvSpPr>
            <a:spLocks noGrp="1"/>
          </p:cNvSpPr>
          <p:nvPr>
            <p:ph type="title"/>
          </p:nvPr>
        </p:nvSpPr>
        <p:spPr>
          <a:xfrm>
            <a:off x="420061" y="0"/>
            <a:ext cx="11351878" cy="517236"/>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r>
              <a:rPr lang="en-GB" sz="3200" dirty="0" err="1">
                <a:solidFill>
                  <a:srgbClr val="002060"/>
                </a:solidFill>
                <a:latin typeface="+mn-lt"/>
                <a:cs typeface="Arial" panose="020B0604020202020204" pitchFamily="34" charset="0"/>
              </a:rPr>
              <a:t>Zatvaranje</a:t>
            </a:r>
            <a:r>
              <a:rPr lang="en-GB" sz="3200" dirty="0">
                <a:solidFill>
                  <a:srgbClr val="002060"/>
                </a:solidFill>
                <a:latin typeface="+mn-lt"/>
                <a:cs typeface="Arial" panose="020B0604020202020204" pitchFamily="34" charset="0"/>
              </a:rPr>
              <a:t> </a:t>
            </a:r>
            <a:r>
              <a:rPr lang="en-GB" sz="3200" dirty="0" err="1">
                <a:solidFill>
                  <a:srgbClr val="002060"/>
                </a:solidFill>
                <a:latin typeface="+mn-lt"/>
                <a:cs typeface="Arial" panose="020B0604020202020204" pitchFamily="34" charset="0"/>
              </a:rPr>
              <a:t>financijske</a:t>
            </a:r>
            <a:r>
              <a:rPr lang="en-GB" sz="3200" dirty="0">
                <a:solidFill>
                  <a:srgbClr val="002060"/>
                </a:solidFill>
                <a:latin typeface="+mn-lt"/>
                <a:cs typeface="Arial" panose="020B0604020202020204" pitchFamily="34" charset="0"/>
              </a:rPr>
              <a:t> </a:t>
            </a:r>
            <a:r>
              <a:rPr lang="en-GB" sz="3200" dirty="0" err="1">
                <a:solidFill>
                  <a:srgbClr val="002060"/>
                </a:solidFill>
                <a:latin typeface="+mn-lt"/>
                <a:cs typeface="Arial" panose="020B0604020202020204" pitchFamily="34" charset="0"/>
              </a:rPr>
              <a:t>konstrukcije</a:t>
            </a:r>
            <a:endParaRPr lang="en-US" sz="3200" dirty="0">
              <a:solidFill>
                <a:srgbClr val="002060"/>
              </a:solidFill>
              <a:latin typeface="+mn-lt"/>
            </a:endParaRPr>
          </a:p>
        </p:txBody>
      </p:sp>
      <p:graphicFrame>
        <p:nvGraphicFramePr>
          <p:cNvPr id="11" name="Diagram 10">
            <a:extLst>
              <a:ext uri="{FF2B5EF4-FFF2-40B4-BE49-F238E27FC236}">
                <a16:creationId xmlns:a16="http://schemas.microsoft.com/office/drawing/2014/main" id="{CDD24073-3F1C-8BDB-4FED-746C59A9926C}"/>
              </a:ext>
            </a:extLst>
          </p:cNvPr>
          <p:cNvGraphicFramePr/>
          <p:nvPr>
            <p:extLst>
              <p:ext uri="{D42A27DB-BD31-4B8C-83A1-F6EECF244321}">
                <p14:modId xmlns:p14="http://schemas.microsoft.com/office/powerpoint/2010/main" val="2168459801"/>
              </p:ext>
            </p:extLst>
          </p:nvPr>
        </p:nvGraphicFramePr>
        <p:xfrm>
          <a:off x="950068" y="3517324"/>
          <a:ext cx="10291864" cy="3052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AB2E925-41B7-6007-340A-11E173CE8013}"/>
              </a:ext>
            </a:extLst>
          </p:cNvPr>
          <p:cNvSpPr txBox="1"/>
          <p:nvPr/>
        </p:nvSpPr>
        <p:spPr>
          <a:xfrm>
            <a:off x="420061" y="753908"/>
            <a:ext cx="11428228"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a:r>
              <a:rPr lang="en-US" dirty="0" err="1"/>
              <a:t>Prijavitelj</a:t>
            </a:r>
            <a:r>
              <a:rPr lang="en-US" dirty="0"/>
              <a:t> se </a:t>
            </a:r>
            <a:r>
              <a:rPr lang="en-US" dirty="0" err="1"/>
              <a:t>obvezuje</a:t>
            </a:r>
            <a:r>
              <a:rPr lang="en-US" dirty="0"/>
              <a:t> iz </a:t>
            </a:r>
            <a:r>
              <a:rPr lang="en-US" dirty="0" err="1"/>
              <a:t>vlastitih</a:t>
            </a:r>
            <a:r>
              <a:rPr lang="en-US" dirty="0"/>
              <a:t> </a:t>
            </a:r>
            <a:r>
              <a:rPr lang="en-US" dirty="0" err="1"/>
              <a:t>sredstava</a:t>
            </a:r>
            <a:r>
              <a:rPr lang="en-US" dirty="0"/>
              <a:t> </a:t>
            </a:r>
            <a:r>
              <a:rPr lang="en-US" dirty="0" err="1"/>
              <a:t>ili</a:t>
            </a:r>
            <a:r>
              <a:rPr lang="en-US" dirty="0"/>
              <a:t> </a:t>
            </a:r>
            <a:r>
              <a:rPr lang="en-US" dirty="0" err="1"/>
              <a:t>vanjskim</a:t>
            </a:r>
            <a:r>
              <a:rPr lang="en-US" dirty="0"/>
              <a:t> </a:t>
            </a:r>
            <a:r>
              <a:rPr lang="en-US" dirty="0" err="1"/>
              <a:t>financiranjem</a:t>
            </a:r>
            <a:r>
              <a:rPr lang="en-US" dirty="0"/>
              <a:t> (</a:t>
            </a:r>
            <a:r>
              <a:rPr lang="en-US" dirty="0" err="1"/>
              <a:t>svime</a:t>
            </a:r>
            <a:r>
              <a:rPr lang="en-US" dirty="0"/>
              <a:t> </a:t>
            </a:r>
            <a:r>
              <a:rPr lang="en-US" dirty="0" err="1"/>
              <a:t>što</a:t>
            </a:r>
            <a:r>
              <a:rPr lang="en-US" dirty="0"/>
              <a:t> ne </a:t>
            </a:r>
            <a:r>
              <a:rPr lang="en-US" dirty="0" err="1"/>
              <a:t>predstavlja</a:t>
            </a:r>
            <a:r>
              <a:rPr lang="en-US" dirty="0"/>
              <a:t> </a:t>
            </a:r>
            <a:r>
              <a:rPr lang="en-US" dirty="0" err="1"/>
              <a:t>sredstva</a:t>
            </a:r>
            <a:r>
              <a:rPr lang="en-US" dirty="0"/>
              <a:t> iz </a:t>
            </a:r>
            <a:r>
              <a:rPr lang="en-US" dirty="0" err="1"/>
              <a:t>europskih</a:t>
            </a:r>
            <a:r>
              <a:rPr lang="en-US" dirty="0"/>
              <a:t> </a:t>
            </a:r>
            <a:r>
              <a:rPr lang="en-US" dirty="0" err="1"/>
              <a:t>strukturnih</a:t>
            </a:r>
            <a:r>
              <a:rPr lang="en-US" dirty="0"/>
              <a:t> i </a:t>
            </a:r>
            <a:r>
              <a:rPr lang="en-US" dirty="0" err="1"/>
              <a:t>investicijskih</a:t>
            </a:r>
            <a:r>
              <a:rPr lang="en-US" dirty="0"/>
              <a:t> </a:t>
            </a:r>
            <a:r>
              <a:rPr lang="en-US" dirty="0" err="1"/>
              <a:t>fondova</a:t>
            </a:r>
            <a:r>
              <a:rPr lang="en-US" dirty="0"/>
              <a:t> </a:t>
            </a:r>
            <a:r>
              <a:rPr lang="en-US" dirty="0" err="1"/>
              <a:t>ili</a:t>
            </a:r>
            <a:r>
              <a:rPr lang="en-US" dirty="0"/>
              <a:t> </a:t>
            </a:r>
            <a:r>
              <a:rPr lang="en-US" dirty="0" err="1"/>
              <a:t>drugih</a:t>
            </a:r>
            <a:r>
              <a:rPr lang="en-US" dirty="0"/>
              <a:t> </a:t>
            </a:r>
            <a:r>
              <a:rPr lang="en-US" dirty="0" err="1"/>
              <a:t>europskih</a:t>
            </a:r>
            <a:r>
              <a:rPr lang="en-US" dirty="0"/>
              <a:t>, </a:t>
            </a:r>
            <a:r>
              <a:rPr lang="en-US" dirty="0" err="1"/>
              <a:t>nacionalnih</a:t>
            </a:r>
            <a:r>
              <a:rPr lang="en-US" dirty="0"/>
              <a:t> </a:t>
            </a:r>
            <a:r>
              <a:rPr lang="en-US" dirty="0" err="1"/>
              <a:t>ili</a:t>
            </a:r>
            <a:r>
              <a:rPr lang="en-US" dirty="0"/>
              <a:t> </a:t>
            </a:r>
            <a:r>
              <a:rPr lang="en-US" dirty="0" err="1"/>
              <a:t>javnih</a:t>
            </a:r>
            <a:r>
              <a:rPr lang="en-US" dirty="0"/>
              <a:t> </a:t>
            </a:r>
            <a:r>
              <a:rPr lang="en-US" dirty="0" err="1"/>
              <a:t>izvora</a:t>
            </a:r>
            <a:r>
              <a:rPr lang="en-US" dirty="0"/>
              <a:t>) </a:t>
            </a:r>
            <a:r>
              <a:rPr lang="en-US" dirty="0" err="1"/>
              <a:t>osigurati</a:t>
            </a:r>
            <a:r>
              <a:rPr lang="en-US" dirty="0"/>
              <a:t>:</a:t>
            </a:r>
          </a:p>
          <a:p>
            <a:pPr algn="just"/>
            <a:endParaRPr lang="en-US" dirty="0"/>
          </a:p>
          <a:p>
            <a:pPr algn="just"/>
            <a:r>
              <a:rPr lang="en-US" dirty="0"/>
              <a:t>• </a:t>
            </a:r>
            <a:r>
              <a:rPr lang="en-US" dirty="0" err="1"/>
              <a:t>Sredstva</a:t>
            </a:r>
            <a:r>
              <a:rPr lang="en-US" dirty="0"/>
              <a:t> za </a:t>
            </a:r>
            <a:r>
              <a:rPr lang="en-US" dirty="0" err="1"/>
              <a:t>financiranje</a:t>
            </a:r>
            <a:r>
              <a:rPr lang="en-US" dirty="0"/>
              <a:t> </a:t>
            </a:r>
            <a:r>
              <a:rPr lang="en-US" dirty="0" err="1"/>
              <a:t>razlike</a:t>
            </a:r>
            <a:r>
              <a:rPr lang="en-US" dirty="0"/>
              <a:t> </a:t>
            </a:r>
            <a:r>
              <a:rPr lang="en-US" dirty="0" err="1"/>
              <a:t>između</a:t>
            </a:r>
            <a:r>
              <a:rPr lang="en-US" dirty="0"/>
              <a:t> </a:t>
            </a:r>
            <a:r>
              <a:rPr lang="en-US" dirty="0" err="1"/>
              <a:t>iznosa</a:t>
            </a:r>
            <a:r>
              <a:rPr lang="en-US" dirty="0"/>
              <a:t> </a:t>
            </a:r>
            <a:r>
              <a:rPr lang="en-US" dirty="0" err="1"/>
              <a:t>ukupnih</a:t>
            </a:r>
            <a:r>
              <a:rPr lang="en-US" dirty="0"/>
              <a:t> </a:t>
            </a:r>
            <a:r>
              <a:rPr lang="en-US" dirty="0" err="1"/>
              <a:t>prihvatljivih</a:t>
            </a:r>
            <a:r>
              <a:rPr lang="en-US" dirty="0"/>
              <a:t> </a:t>
            </a:r>
            <a:r>
              <a:rPr lang="en-US" dirty="0" err="1"/>
              <a:t>troškova</a:t>
            </a:r>
            <a:r>
              <a:rPr lang="en-US" dirty="0"/>
              <a:t> </a:t>
            </a:r>
            <a:r>
              <a:rPr lang="en-US" dirty="0" err="1"/>
              <a:t>projektnog</a:t>
            </a:r>
            <a:r>
              <a:rPr lang="en-US" dirty="0"/>
              <a:t> </a:t>
            </a:r>
            <a:r>
              <a:rPr lang="en-US" dirty="0" err="1"/>
              <a:t>prijedloga</a:t>
            </a:r>
            <a:r>
              <a:rPr lang="en-US" dirty="0"/>
              <a:t> i </a:t>
            </a:r>
            <a:r>
              <a:rPr lang="en-US" dirty="0" err="1"/>
              <a:t>iznosa</a:t>
            </a:r>
            <a:r>
              <a:rPr lang="en-US" dirty="0"/>
              <a:t> </a:t>
            </a:r>
            <a:r>
              <a:rPr lang="en-US" dirty="0" err="1"/>
              <a:t>bespovratnih</a:t>
            </a:r>
            <a:r>
              <a:rPr lang="en-US" dirty="0"/>
              <a:t> </a:t>
            </a:r>
            <a:r>
              <a:rPr lang="en-US" dirty="0" err="1"/>
              <a:t>sredstava</a:t>
            </a:r>
            <a:r>
              <a:rPr lang="en-US" dirty="0"/>
              <a:t> iz EFRR-a </a:t>
            </a:r>
            <a:r>
              <a:rPr lang="en-US" dirty="0" err="1"/>
              <a:t>dodijeljenih</a:t>
            </a:r>
            <a:r>
              <a:rPr lang="en-US" dirty="0"/>
              <a:t> za </a:t>
            </a:r>
            <a:r>
              <a:rPr lang="en-US" dirty="0" err="1"/>
              <a:t>financiranje</a:t>
            </a:r>
            <a:r>
              <a:rPr lang="en-US" dirty="0"/>
              <a:t> </a:t>
            </a:r>
            <a:r>
              <a:rPr lang="en-US" dirty="0" err="1"/>
              <a:t>prihvatljivih</a:t>
            </a:r>
            <a:r>
              <a:rPr lang="en-US" dirty="0"/>
              <a:t> </a:t>
            </a:r>
            <a:r>
              <a:rPr lang="en-US" dirty="0" err="1"/>
              <a:t>troškova</a:t>
            </a:r>
            <a:r>
              <a:rPr lang="en-US" dirty="0"/>
              <a:t> u </a:t>
            </a:r>
            <a:r>
              <a:rPr lang="en-US" dirty="0" err="1"/>
              <a:t>sklopu</a:t>
            </a:r>
            <a:r>
              <a:rPr lang="en-US" dirty="0"/>
              <a:t> </a:t>
            </a:r>
            <a:r>
              <a:rPr lang="en-US" dirty="0" err="1"/>
              <a:t>ovog</a:t>
            </a:r>
            <a:r>
              <a:rPr lang="en-US" dirty="0"/>
              <a:t> </a:t>
            </a:r>
            <a:r>
              <a:rPr lang="en-US" dirty="0" err="1"/>
              <a:t>Poziva</a:t>
            </a:r>
            <a:r>
              <a:rPr lang="en-US" dirty="0"/>
              <a:t>;</a:t>
            </a:r>
          </a:p>
          <a:p>
            <a:pPr algn="just"/>
            <a:r>
              <a:rPr lang="en-US" dirty="0"/>
              <a:t>• </a:t>
            </a:r>
            <a:r>
              <a:rPr lang="en-US" dirty="0" err="1"/>
              <a:t>Sredstva</a:t>
            </a:r>
            <a:r>
              <a:rPr lang="en-US" dirty="0"/>
              <a:t> za </a:t>
            </a:r>
            <a:r>
              <a:rPr lang="en-US" dirty="0" err="1"/>
              <a:t>financiranje</a:t>
            </a:r>
            <a:r>
              <a:rPr lang="en-US" dirty="0"/>
              <a:t> </a:t>
            </a:r>
            <a:r>
              <a:rPr lang="en-US" dirty="0" err="1"/>
              <a:t>ukupnih</a:t>
            </a:r>
            <a:r>
              <a:rPr lang="en-US" dirty="0"/>
              <a:t> </a:t>
            </a:r>
            <a:r>
              <a:rPr lang="en-US" dirty="0" err="1"/>
              <a:t>neprihvatljivih</a:t>
            </a:r>
            <a:r>
              <a:rPr lang="en-US" dirty="0"/>
              <a:t> </a:t>
            </a:r>
            <a:r>
              <a:rPr lang="en-US" dirty="0" err="1"/>
              <a:t>troškova</a:t>
            </a:r>
            <a:r>
              <a:rPr lang="en-US" dirty="0"/>
              <a:t> </a:t>
            </a:r>
            <a:r>
              <a:rPr lang="en-US" dirty="0" err="1"/>
              <a:t>unutar</a:t>
            </a:r>
            <a:r>
              <a:rPr lang="en-US" dirty="0"/>
              <a:t> </a:t>
            </a:r>
            <a:r>
              <a:rPr lang="en-US" dirty="0" err="1"/>
              <a:t>projektnog</a:t>
            </a:r>
            <a:r>
              <a:rPr lang="en-US" dirty="0"/>
              <a:t> </a:t>
            </a:r>
            <a:r>
              <a:rPr lang="en-US" dirty="0" err="1"/>
              <a:t>prijedloga</a:t>
            </a:r>
            <a:r>
              <a:rPr lang="en-US" dirty="0"/>
              <a:t>.</a:t>
            </a:r>
          </a:p>
          <a:p>
            <a:endParaRPr lang="en-US" dirty="0"/>
          </a:p>
        </p:txBody>
      </p:sp>
      <p:sp>
        <p:nvSpPr>
          <p:cNvPr id="10" name="TextBox 9">
            <a:extLst>
              <a:ext uri="{FF2B5EF4-FFF2-40B4-BE49-F238E27FC236}">
                <a16:creationId xmlns:a16="http://schemas.microsoft.com/office/drawing/2014/main" id="{4764BDE2-9F22-6EF5-FC57-9C058A9A3A74}"/>
              </a:ext>
            </a:extLst>
          </p:cNvPr>
          <p:cNvSpPr txBox="1"/>
          <p:nvPr/>
        </p:nvSpPr>
        <p:spPr>
          <a:xfrm>
            <a:off x="419761" y="2775333"/>
            <a:ext cx="11428228" cy="64632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just"/>
            <a:r>
              <a:rPr lang="en-US" dirty="0" err="1"/>
              <a:t>Prijavitelj</a:t>
            </a:r>
            <a:r>
              <a:rPr lang="en-US" dirty="0"/>
              <a:t> mora </a:t>
            </a:r>
            <a:r>
              <a:rPr lang="en-US" dirty="0" err="1"/>
              <a:t>dokazati</a:t>
            </a:r>
            <a:r>
              <a:rPr lang="en-US" dirty="0"/>
              <a:t> </a:t>
            </a:r>
            <a:r>
              <a:rPr lang="en-US" dirty="0" err="1"/>
              <a:t>zatvorenu</a:t>
            </a:r>
            <a:r>
              <a:rPr lang="en-US" dirty="0"/>
              <a:t> </a:t>
            </a:r>
            <a:r>
              <a:rPr lang="en-US" dirty="0" err="1"/>
              <a:t>financijsku</a:t>
            </a:r>
            <a:r>
              <a:rPr lang="en-US" dirty="0"/>
              <a:t> </a:t>
            </a:r>
            <a:r>
              <a:rPr lang="en-US" dirty="0" err="1"/>
              <a:t>konstrukciju</a:t>
            </a:r>
            <a:r>
              <a:rPr lang="en-US" dirty="0"/>
              <a:t> </a:t>
            </a:r>
            <a:r>
              <a:rPr lang="en-US" dirty="0" err="1"/>
              <a:t>projekta</a:t>
            </a:r>
            <a:r>
              <a:rPr lang="en-US" dirty="0"/>
              <a:t> </a:t>
            </a:r>
            <a:r>
              <a:rPr lang="en-US" dirty="0" err="1"/>
              <a:t>ili</a:t>
            </a:r>
            <a:r>
              <a:rPr lang="en-US" dirty="0"/>
              <a:t> </a:t>
            </a:r>
            <a:r>
              <a:rPr lang="en-US" dirty="0" err="1"/>
              <a:t>Ugovorom</a:t>
            </a:r>
            <a:r>
              <a:rPr lang="en-US" dirty="0"/>
              <a:t> o </a:t>
            </a:r>
            <a:r>
              <a:rPr lang="en-US" dirty="0" err="1"/>
              <a:t>kreditu</a:t>
            </a:r>
            <a:r>
              <a:rPr lang="en-US" dirty="0"/>
              <a:t> </a:t>
            </a:r>
            <a:r>
              <a:rPr lang="en-US" dirty="0" err="1"/>
              <a:t>ili</a:t>
            </a:r>
            <a:r>
              <a:rPr lang="en-US" dirty="0"/>
              <a:t> </a:t>
            </a:r>
            <a:r>
              <a:rPr lang="en-US" dirty="0" err="1"/>
              <a:t>vlastitim</a:t>
            </a:r>
            <a:r>
              <a:rPr lang="en-US" dirty="0"/>
              <a:t> </a:t>
            </a:r>
            <a:r>
              <a:rPr lang="en-US" dirty="0" err="1"/>
              <a:t>sredstvima</a:t>
            </a:r>
            <a:r>
              <a:rPr lang="en-US" dirty="0"/>
              <a:t> </a:t>
            </a:r>
            <a:r>
              <a:rPr lang="en-US" dirty="0" err="1"/>
              <a:t>na</a:t>
            </a:r>
            <a:r>
              <a:rPr lang="en-US" dirty="0"/>
              <a:t> </a:t>
            </a:r>
            <a:r>
              <a:rPr lang="en-US" dirty="0" err="1"/>
              <a:t>sljedeći</a:t>
            </a:r>
            <a:r>
              <a:rPr lang="en-US" dirty="0"/>
              <a:t> </a:t>
            </a:r>
            <a:r>
              <a:rPr lang="en-US" dirty="0" err="1"/>
              <a:t>način</a:t>
            </a:r>
            <a:r>
              <a:rPr lang="en-US" dirty="0"/>
              <a:t>:</a:t>
            </a:r>
          </a:p>
        </p:txBody>
      </p:sp>
    </p:spTree>
    <p:extLst>
      <p:ext uri="{BB962C8B-B14F-4D97-AF65-F5344CB8AC3E}">
        <p14:creationId xmlns:p14="http://schemas.microsoft.com/office/powerpoint/2010/main" val="59657621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E27DBD-DCFD-8B23-936A-57AA888E3C33}"/>
              </a:ext>
            </a:extLst>
          </p:cNvPr>
          <p:cNvSpPr/>
          <p:nvPr/>
        </p:nvSpPr>
        <p:spPr>
          <a:xfrm>
            <a:off x="1141019" y="1063638"/>
            <a:ext cx="1577938" cy="817735"/>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lnSpc>
                <a:spcPct val="90000"/>
              </a:lnSpc>
            </a:pPr>
            <a:r>
              <a:rPr lang="en-GB" sz="1600" b="1">
                <a:solidFill>
                  <a:srgbClr val="FFFFFF"/>
                </a:solidFill>
                <a:latin typeface="Century Gothic" panose="020B0502020202020204" pitchFamily="34" charset="0"/>
              </a:rPr>
              <a:t>KADA</a:t>
            </a:r>
            <a:r>
              <a:rPr lang="en-GB" sz="1600">
                <a:solidFill>
                  <a:srgbClr val="FFFFFF"/>
                </a:solidFill>
                <a:latin typeface="Century Gothic" panose="020B0502020202020204" pitchFamily="34" charset="0"/>
              </a:rPr>
              <a:t>:</a:t>
            </a:r>
            <a:endParaRPr lang="en-US" sz="1600">
              <a:solidFill>
                <a:srgbClr val="FFFFFF"/>
              </a:solidFill>
              <a:latin typeface="Century Gothic" panose="020B0502020202020204" pitchFamily="34" charset="0"/>
            </a:endParaRPr>
          </a:p>
        </p:txBody>
      </p:sp>
      <p:sp>
        <p:nvSpPr>
          <p:cNvPr id="9" name="Rectangle 8">
            <a:extLst>
              <a:ext uri="{FF2B5EF4-FFF2-40B4-BE49-F238E27FC236}">
                <a16:creationId xmlns:a16="http://schemas.microsoft.com/office/drawing/2014/main" id="{02A52868-41D4-5C2C-44F0-CB91C4392B4A}"/>
              </a:ext>
            </a:extLst>
          </p:cNvPr>
          <p:cNvSpPr/>
          <p:nvPr/>
        </p:nvSpPr>
        <p:spPr>
          <a:xfrm>
            <a:off x="1141019" y="2138144"/>
            <a:ext cx="1577937" cy="97992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indent="0" algn="ctr">
              <a:lnSpc>
                <a:spcPct val="90000"/>
              </a:lnSpc>
              <a:buNone/>
            </a:pPr>
            <a:r>
              <a:rPr lang="en-GB" sz="1600" b="1">
                <a:solidFill>
                  <a:srgbClr val="FFFFFF"/>
                </a:solidFill>
                <a:latin typeface="Century Gothic" panose="020B0502020202020204" pitchFamily="34" charset="0"/>
              </a:rPr>
              <a:t>GDJE/KAKO</a:t>
            </a:r>
            <a:r>
              <a:rPr lang="en-GB" sz="1600">
                <a:solidFill>
                  <a:srgbClr val="FFFFFF"/>
                </a:solidFill>
                <a:latin typeface="Century Gothic" panose="020B0502020202020204" pitchFamily="34" charset="0"/>
              </a:rPr>
              <a:t>:</a:t>
            </a:r>
            <a:endParaRPr lang="en-GB" sz="1600" b="1">
              <a:solidFill>
                <a:srgbClr val="FFFFFF"/>
              </a:solidFill>
              <a:latin typeface="Century Gothic" panose="020B0502020202020204" pitchFamily="34" charset="0"/>
            </a:endParaRPr>
          </a:p>
        </p:txBody>
      </p:sp>
      <p:sp>
        <p:nvSpPr>
          <p:cNvPr id="10" name="Rectangle 9">
            <a:extLst>
              <a:ext uri="{FF2B5EF4-FFF2-40B4-BE49-F238E27FC236}">
                <a16:creationId xmlns:a16="http://schemas.microsoft.com/office/drawing/2014/main" id="{26935689-384C-B5AB-052F-473136E3D3CF}"/>
              </a:ext>
            </a:extLst>
          </p:cNvPr>
          <p:cNvSpPr/>
          <p:nvPr/>
        </p:nvSpPr>
        <p:spPr>
          <a:xfrm>
            <a:off x="1141020" y="3362089"/>
            <a:ext cx="1577938" cy="97992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a:latin typeface="Century Gothic" panose="020B0502020202020204" pitchFamily="34" charset="0"/>
              </a:rPr>
              <a:t>PITANJA I ODGOVORI:</a:t>
            </a:r>
            <a:endParaRPr lang="en-US" sz="1600">
              <a:latin typeface="Century Gothic" panose="020B0502020202020204" pitchFamily="34" charset="0"/>
            </a:endParaRPr>
          </a:p>
        </p:txBody>
      </p:sp>
      <p:sp>
        <p:nvSpPr>
          <p:cNvPr id="11" name="Arrow: Right 10">
            <a:extLst>
              <a:ext uri="{FF2B5EF4-FFF2-40B4-BE49-F238E27FC236}">
                <a16:creationId xmlns:a16="http://schemas.microsoft.com/office/drawing/2014/main" id="{25A7280A-5211-BB85-1A4A-7163705CADC0}"/>
              </a:ext>
            </a:extLst>
          </p:cNvPr>
          <p:cNvSpPr/>
          <p:nvPr/>
        </p:nvSpPr>
        <p:spPr>
          <a:xfrm>
            <a:off x="1141019" y="4558562"/>
            <a:ext cx="3121869" cy="676219"/>
          </a:xfrm>
          <a:prstGeom prst="rightArrow">
            <a:avLst>
              <a:gd name="adj1" fmla="val 55012"/>
              <a:gd name="adj2" fmla="val 97927"/>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ct val="90000"/>
              </a:lnSpc>
            </a:pPr>
            <a:r>
              <a:rPr lang="en-US" sz="1600" b="1">
                <a:solidFill>
                  <a:srgbClr val="FFFFFF"/>
                </a:solidFill>
                <a:latin typeface="Century Gothic" panose="020B0502020202020204" pitchFamily="34" charset="0"/>
              </a:rPr>
              <a:t>PITANJA</a:t>
            </a:r>
          </a:p>
        </p:txBody>
      </p:sp>
      <p:sp>
        <p:nvSpPr>
          <p:cNvPr id="13" name="Rectangle 12">
            <a:extLst>
              <a:ext uri="{FF2B5EF4-FFF2-40B4-BE49-F238E27FC236}">
                <a16:creationId xmlns:a16="http://schemas.microsoft.com/office/drawing/2014/main" id="{0CFABA75-56E6-41D9-CD49-169CC9321A7C}"/>
              </a:ext>
            </a:extLst>
          </p:cNvPr>
          <p:cNvSpPr/>
          <p:nvPr/>
        </p:nvSpPr>
        <p:spPr>
          <a:xfrm>
            <a:off x="4731811" y="4504441"/>
            <a:ext cx="6541476" cy="64633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nSpc>
                <a:spcPct val="90000"/>
              </a:lnSpc>
            </a:pPr>
            <a:r>
              <a:rPr lang="en-GB" u="sng">
                <a:solidFill>
                  <a:srgbClr val="FFFFFF"/>
                </a:solidFill>
              </a:rPr>
              <a:t>iri2025@mingo.hr</a:t>
            </a:r>
            <a:r>
              <a:rPr lang="en-GB" u="sng" dirty="0">
                <a:solidFill>
                  <a:srgbClr val="FFFFFF"/>
                </a:solidFill>
              </a:rPr>
              <a:t> </a:t>
            </a:r>
            <a:endParaRPr lang="en-US" dirty="0">
              <a:solidFill>
                <a:srgbClr val="FFFFFF"/>
              </a:solidFill>
            </a:endParaRPr>
          </a:p>
        </p:txBody>
      </p:sp>
      <p:sp>
        <p:nvSpPr>
          <p:cNvPr id="15" name="Arrow: Right 14">
            <a:extLst>
              <a:ext uri="{FF2B5EF4-FFF2-40B4-BE49-F238E27FC236}">
                <a16:creationId xmlns:a16="http://schemas.microsoft.com/office/drawing/2014/main" id="{1B241821-A0AC-3454-B1DB-7021BB1ED24F}"/>
              </a:ext>
            </a:extLst>
          </p:cNvPr>
          <p:cNvSpPr/>
          <p:nvPr/>
        </p:nvSpPr>
        <p:spPr>
          <a:xfrm>
            <a:off x="1141019" y="5291538"/>
            <a:ext cx="3258524" cy="659135"/>
          </a:xfrm>
          <a:prstGeom prst="rightArrow">
            <a:avLst>
              <a:gd name="adj1" fmla="val 50000"/>
              <a:gd name="adj2" fmla="val 939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a:t>ODGOVOR</a:t>
            </a:r>
            <a:r>
              <a:rPr lang="en-US"/>
              <a:t>I</a:t>
            </a:r>
          </a:p>
        </p:txBody>
      </p:sp>
      <p:sp>
        <p:nvSpPr>
          <p:cNvPr id="16" name="Rectangle 15">
            <a:extLst>
              <a:ext uri="{FF2B5EF4-FFF2-40B4-BE49-F238E27FC236}">
                <a16:creationId xmlns:a16="http://schemas.microsoft.com/office/drawing/2014/main" id="{83A8CD96-B6F3-7209-1EB6-AB1D5A2644BC}"/>
              </a:ext>
            </a:extLst>
          </p:cNvPr>
          <p:cNvSpPr/>
          <p:nvPr/>
        </p:nvSpPr>
        <p:spPr>
          <a:xfrm>
            <a:off x="4731811" y="5376535"/>
            <a:ext cx="6541475" cy="518760"/>
          </a:xfrm>
          <a:prstGeom prst="rect">
            <a:avLst/>
          </a:prstGeom>
          <a:solidFill>
            <a:schemeClr val="tx2">
              <a:lumMod val="25000"/>
              <a:lumOff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nSpc>
                <a:spcPct val="90000"/>
              </a:lnSpc>
            </a:pPr>
            <a:r>
              <a:rPr lang="pl-PL" dirty="0">
                <a:solidFill>
                  <a:srgbClr val="FFFFFF"/>
                </a:solidFill>
              </a:rPr>
              <a:t>https://eufondovi.gov.hr</a:t>
            </a:r>
            <a:r>
              <a:rPr lang="pl-PL" dirty="0">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BEF6CD7C-5AFF-12E4-5ADC-E5A12F14C527}"/>
              </a:ext>
            </a:extLst>
          </p:cNvPr>
          <p:cNvSpPr txBox="1"/>
          <p:nvPr/>
        </p:nvSpPr>
        <p:spPr>
          <a:xfrm>
            <a:off x="3443808" y="1171329"/>
            <a:ext cx="7829478"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hr-HR" sz="1800" b="0" dirty="0">
                <a:solidFill>
                  <a:schemeClr val="tx2"/>
                </a:solidFill>
              </a:rPr>
              <a:t>od 15. rujna 2025. godine u 12:00 sati do iskorištenja raspoloživih sredstava za predmetni Poziv, a najkasnije do 30. prosinca 2026. godine, u 14:00 sati</a:t>
            </a:r>
            <a:endParaRPr lang="en-GB" dirty="0">
              <a:solidFill>
                <a:schemeClr val="tx2"/>
              </a:solidFill>
            </a:endParaRPr>
          </a:p>
        </p:txBody>
      </p:sp>
      <p:sp>
        <p:nvSpPr>
          <p:cNvPr id="14" name="TextBox 13">
            <a:extLst>
              <a:ext uri="{FF2B5EF4-FFF2-40B4-BE49-F238E27FC236}">
                <a16:creationId xmlns:a16="http://schemas.microsoft.com/office/drawing/2014/main" id="{F407ADDF-391D-1DEE-113D-10E9D01671F1}"/>
              </a:ext>
            </a:extLst>
          </p:cNvPr>
          <p:cNvSpPr txBox="1"/>
          <p:nvPr/>
        </p:nvSpPr>
        <p:spPr>
          <a:xfrm>
            <a:off x="3455533" y="2214740"/>
            <a:ext cx="7817754"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1800" err="1">
                <a:solidFill>
                  <a:schemeClr val="tx2"/>
                </a:solidFill>
              </a:rPr>
              <a:t>podnošenjem</a:t>
            </a:r>
            <a:r>
              <a:rPr lang="en-GB" sz="1800">
                <a:solidFill>
                  <a:schemeClr val="tx2"/>
                </a:solidFill>
              </a:rPr>
              <a:t> P</a:t>
            </a:r>
            <a:r>
              <a:rPr lang="hr-HR" sz="1800" err="1">
                <a:solidFill>
                  <a:schemeClr val="tx2"/>
                </a:solidFill>
              </a:rPr>
              <a:t>rijavn</a:t>
            </a:r>
            <a:r>
              <a:rPr lang="en-GB" sz="1800" err="1">
                <a:solidFill>
                  <a:schemeClr val="tx2"/>
                </a:solidFill>
              </a:rPr>
              <a:t>og</a:t>
            </a:r>
            <a:r>
              <a:rPr lang="hr-HR" sz="1800">
                <a:solidFill>
                  <a:schemeClr val="tx2"/>
                </a:solidFill>
              </a:rPr>
              <a:t> obra</a:t>
            </a:r>
            <a:r>
              <a:rPr lang="en-GB" sz="1800" err="1">
                <a:solidFill>
                  <a:schemeClr val="tx2"/>
                </a:solidFill>
              </a:rPr>
              <a:t>sca</a:t>
            </a:r>
            <a:r>
              <a:rPr lang="hr-HR" sz="1800">
                <a:solidFill>
                  <a:schemeClr val="tx2"/>
                </a:solidFill>
              </a:rPr>
              <a:t> </a:t>
            </a:r>
            <a:r>
              <a:rPr lang="en-GB" sz="1800">
                <a:solidFill>
                  <a:schemeClr val="tx2"/>
                </a:solidFill>
              </a:rPr>
              <a:t> (</a:t>
            </a:r>
            <a:r>
              <a:rPr lang="en-GB" sz="1800" err="1">
                <a:solidFill>
                  <a:schemeClr val="tx2"/>
                </a:solidFill>
              </a:rPr>
              <a:t>zajedno</a:t>
            </a:r>
            <a:r>
              <a:rPr lang="en-GB" sz="1800">
                <a:solidFill>
                  <a:schemeClr val="tx2"/>
                </a:solidFill>
              </a:rPr>
              <a:t> s </a:t>
            </a:r>
            <a:r>
              <a:rPr lang="en-GB" sz="1800" err="1">
                <a:solidFill>
                  <a:schemeClr val="tx2"/>
                </a:solidFill>
              </a:rPr>
              <a:t>ostalom</a:t>
            </a:r>
            <a:r>
              <a:rPr lang="en-GB" sz="1800">
                <a:solidFill>
                  <a:schemeClr val="tx2"/>
                </a:solidFill>
              </a:rPr>
              <a:t> </a:t>
            </a:r>
            <a:r>
              <a:rPr lang="en-GB" sz="1800" err="1">
                <a:solidFill>
                  <a:schemeClr val="tx2"/>
                </a:solidFill>
              </a:rPr>
              <a:t>traženom</a:t>
            </a:r>
            <a:r>
              <a:rPr lang="en-GB" sz="1800">
                <a:solidFill>
                  <a:schemeClr val="tx2"/>
                </a:solidFill>
              </a:rPr>
              <a:t> </a:t>
            </a:r>
            <a:r>
              <a:rPr lang="en-GB" sz="1800" err="1">
                <a:solidFill>
                  <a:schemeClr val="tx2"/>
                </a:solidFill>
              </a:rPr>
              <a:t>dokumentacijom</a:t>
            </a:r>
            <a:r>
              <a:rPr lang="en-GB" sz="1800">
                <a:solidFill>
                  <a:schemeClr val="tx2"/>
                </a:solidFill>
              </a:rPr>
              <a:t>) </a:t>
            </a:r>
            <a:r>
              <a:rPr lang="hr-HR" sz="1800">
                <a:solidFill>
                  <a:schemeClr val="tx2"/>
                </a:solidFill>
              </a:rPr>
              <a:t>u elektroničkom</a:t>
            </a:r>
            <a:r>
              <a:rPr lang="en-GB" sz="1800">
                <a:solidFill>
                  <a:schemeClr val="tx2"/>
                </a:solidFill>
              </a:rPr>
              <a:t> </a:t>
            </a:r>
            <a:r>
              <a:rPr lang="hr-HR" sz="1800">
                <a:solidFill>
                  <a:schemeClr val="tx2"/>
                </a:solidFill>
              </a:rPr>
              <a:t>formatu putem</a:t>
            </a:r>
            <a:r>
              <a:rPr lang="en-GB" sz="1800">
                <a:solidFill>
                  <a:schemeClr val="tx2"/>
                </a:solidFill>
              </a:rPr>
              <a:t> </a:t>
            </a:r>
            <a:r>
              <a:rPr lang="hr-HR" sz="1800" b="1">
                <a:solidFill>
                  <a:schemeClr val="tx2"/>
                </a:solidFill>
              </a:rPr>
              <a:t>portala</a:t>
            </a:r>
            <a:r>
              <a:rPr lang="en-GB" sz="1800" b="1">
                <a:solidFill>
                  <a:schemeClr val="tx2"/>
                </a:solidFill>
              </a:rPr>
              <a:t> </a:t>
            </a:r>
            <a:r>
              <a:rPr lang="en-GB" sz="1800" b="1" err="1">
                <a:solidFill>
                  <a:schemeClr val="tx2"/>
                </a:solidFill>
              </a:rPr>
              <a:t>eKohezija</a:t>
            </a:r>
            <a:endParaRPr lang="en-GB">
              <a:solidFill>
                <a:schemeClr val="tx2"/>
              </a:solidFill>
            </a:endParaRPr>
          </a:p>
        </p:txBody>
      </p:sp>
      <p:sp>
        <p:nvSpPr>
          <p:cNvPr id="18" name="TextBox 17">
            <a:extLst>
              <a:ext uri="{FF2B5EF4-FFF2-40B4-BE49-F238E27FC236}">
                <a16:creationId xmlns:a16="http://schemas.microsoft.com/office/drawing/2014/main" id="{B164ECBD-1DA3-728E-846F-72F1184B089E}"/>
              </a:ext>
            </a:extLst>
          </p:cNvPr>
          <p:cNvSpPr txBox="1"/>
          <p:nvPr/>
        </p:nvSpPr>
        <p:spPr>
          <a:xfrm>
            <a:off x="3455534" y="3501376"/>
            <a:ext cx="7817754"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solidFill>
                  <a:schemeClr val="tx2"/>
                </a:solidFill>
              </a:rPr>
              <a:t>od </a:t>
            </a:r>
            <a:r>
              <a:rPr lang="en-US" err="1">
                <a:solidFill>
                  <a:schemeClr val="tx2"/>
                </a:solidFill>
              </a:rPr>
              <a:t>trenutka</a:t>
            </a:r>
            <a:r>
              <a:rPr lang="en-US">
                <a:solidFill>
                  <a:schemeClr val="tx2"/>
                </a:solidFill>
              </a:rPr>
              <a:t> </a:t>
            </a:r>
            <a:r>
              <a:rPr lang="en-US" err="1">
                <a:solidFill>
                  <a:schemeClr val="tx2"/>
                </a:solidFill>
              </a:rPr>
              <a:t>objave</a:t>
            </a:r>
            <a:r>
              <a:rPr lang="en-US">
                <a:solidFill>
                  <a:schemeClr val="tx2"/>
                </a:solidFill>
              </a:rPr>
              <a:t> </a:t>
            </a:r>
            <a:r>
              <a:rPr lang="en-US" err="1">
                <a:solidFill>
                  <a:schemeClr val="tx2"/>
                </a:solidFill>
              </a:rPr>
              <a:t>poziva</a:t>
            </a:r>
            <a:r>
              <a:rPr lang="en-US">
                <a:solidFill>
                  <a:schemeClr val="tx2"/>
                </a:solidFill>
              </a:rPr>
              <a:t>, a </a:t>
            </a:r>
            <a:r>
              <a:rPr lang="en-US" err="1">
                <a:solidFill>
                  <a:schemeClr val="tx2"/>
                </a:solidFill>
              </a:rPr>
              <a:t>najkasnije</a:t>
            </a:r>
            <a:r>
              <a:rPr lang="en-US">
                <a:solidFill>
                  <a:schemeClr val="tx2"/>
                </a:solidFill>
              </a:rPr>
              <a:t> 14 dana </a:t>
            </a:r>
            <a:r>
              <a:rPr lang="en-US" err="1">
                <a:solidFill>
                  <a:schemeClr val="tx2"/>
                </a:solidFill>
              </a:rPr>
              <a:t>prije</a:t>
            </a:r>
            <a:r>
              <a:rPr lang="en-US">
                <a:solidFill>
                  <a:schemeClr val="tx2"/>
                </a:solidFill>
              </a:rPr>
              <a:t> </a:t>
            </a:r>
            <a:r>
              <a:rPr lang="en-US" err="1">
                <a:solidFill>
                  <a:schemeClr val="tx2"/>
                </a:solidFill>
              </a:rPr>
              <a:t>isteka</a:t>
            </a:r>
            <a:r>
              <a:rPr lang="en-US">
                <a:solidFill>
                  <a:schemeClr val="tx2"/>
                </a:solidFill>
              </a:rPr>
              <a:t> </a:t>
            </a:r>
            <a:r>
              <a:rPr lang="en-US" err="1">
                <a:solidFill>
                  <a:schemeClr val="tx2"/>
                </a:solidFill>
              </a:rPr>
              <a:t>roka</a:t>
            </a:r>
            <a:r>
              <a:rPr lang="en-US">
                <a:solidFill>
                  <a:schemeClr val="tx2"/>
                </a:solidFill>
              </a:rPr>
              <a:t> za </a:t>
            </a:r>
            <a:r>
              <a:rPr lang="en-US" err="1">
                <a:solidFill>
                  <a:schemeClr val="tx2"/>
                </a:solidFill>
              </a:rPr>
              <a:t>podnošenje</a:t>
            </a:r>
            <a:r>
              <a:rPr lang="en-US">
                <a:solidFill>
                  <a:schemeClr val="tx2"/>
                </a:solidFill>
              </a:rPr>
              <a:t> </a:t>
            </a:r>
            <a:r>
              <a:rPr lang="en-US" err="1">
                <a:solidFill>
                  <a:schemeClr val="tx2"/>
                </a:solidFill>
              </a:rPr>
              <a:t>projektnih</a:t>
            </a:r>
            <a:r>
              <a:rPr lang="en-US">
                <a:solidFill>
                  <a:schemeClr val="tx2"/>
                </a:solidFill>
              </a:rPr>
              <a:t> </a:t>
            </a:r>
            <a:r>
              <a:rPr lang="en-US" err="1">
                <a:solidFill>
                  <a:schemeClr val="tx2"/>
                </a:solidFill>
              </a:rPr>
              <a:t>prijedloga</a:t>
            </a:r>
            <a:endParaRPr lang="en-GB">
              <a:solidFill>
                <a:schemeClr val="tx2"/>
              </a:solidFill>
            </a:endParaRPr>
          </a:p>
        </p:txBody>
      </p:sp>
      <p:sp>
        <p:nvSpPr>
          <p:cNvPr id="17" name="Title 1">
            <a:extLst>
              <a:ext uri="{FF2B5EF4-FFF2-40B4-BE49-F238E27FC236}">
                <a16:creationId xmlns:a16="http://schemas.microsoft.com/office/drawing/2014/main" id="{EA656921-A003-FE87-92CC-E7F318865313}"/>
              </a:ext>
            </a:extLst>
          </p:cNvPr>
          <p:cNvSpPr txBox="1">
            <a:spLocks/>
          </p:cNvSpPr>
          <p:nvPr/>
        </p:nvSpPr>
        <p:spPr>
          <a:xfrm>
            <a:off x="838200" y="156863"/>
            <a:ext cx="10515600" cy="605843"/>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900">
                <a:solidFill>
                  <a:srgbClr val="002060"/>
                </a:solidFill>
                <a:cs typeface="Arial" panose="020B0604020202020204" pitchFamily="34" charset="0"/>
              </a:rPr>
              <a:t>Podnošenje projektnog  prijedloga</a:t>
            </a:r>
          </a:p>
        </p:txBody>
      </p:sp>
    </p:spTree>
    <p:extLst>
      <p:ext uri="{BB962C8B-B14F-4D97-AF65-F5344CB8AC3E}">
        <p14:creationId xmlns:p14="http://schemas.microsoft.com/office/powerpoint/2010/main" val="4130548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8100E-537A-A9E0-3AB1-03744DFFBB7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B48B99-0A9E-4897-6573-93D89A2D314C}"/>
              </a:ext>
            </a:extLst>
          </p:cNvPr>
          <p:cNvSpPr txBox="1"/>
          <p:nvPr/>
        </p:nvSpPr>
        <p:spPr>
          <a:xfrm>
            <a:off x="838200" y="1171329"/>
            <a:ext cx="10435086"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err="1">
                <a:solidFill>
                  <a:schemeClr val="tx2">
                    <a:lumMod val="90000"/>
                    <a:lumOff val="10000"/>
                  </a:schemeClr>
                </a:solidFill>
              </a:rPr>
              <a:t>Prijavitelj</a:t>
            </a:r>
            <a:r>
              <a:rPr lang="en-US" dirty="0">
                <a:solidFill>
                  <a:schemeClr val="tx2">
                    <a:lumMod val="90000"/>
                    <a:lumOff val="10000"/>
                  </a:schemeClr>
                </a:solidFill>
              </a:rPr>
              <a:t> po </a:t>
            </a:r>
            <a:r>
              <a:rPr lang="en-US" dirty="0" err="1">
                <a:solidFill>
                  <a:schemeClr val="tx2">
                    <a:lumMod val="90000"/>
                    <a:lumOff val="10000"/>
                  </a:schemeClr>
                </a:solidFill>
              </a:rPr>
              <a:t>predmetnom</a:t>
            </a:r>
            <a:r>
              <a:rPr lang="en-US" dirty="0">
                <a:solidFill>
                  <a:schemeClr val="tx2">
                    <a:lumMod val="90000"/>
                    <a:lumOff val="10000"/>
                  </a:schemeClr>
                </a:solidFill>
              </a:rPr>
              <a:t> </a:t>
            </a:r>
            <a:r>
              <a:rPr lang="en-US" dirty="0" err="1">
                <a:solidFill>
                  <a:schemeClr val="tx2">
                    <a:lumMod val="90000"/>
                    <a:lumOff val="10000"/>
                  </a:schemeClr>
                </a:solidFill>
              </a:rPr>
              <a:t>Pozivu</a:t>
            </a:r>
            <a:r>
              <a:rPr lang="en-US" dirty="0">
                <a:solidFill>
                  <a:schemeClr val="tx2">
                    <a:lumMod val="90000"/>
                    <a:lumOff val="10000"/>
                  </a:schemeClr>
                </a:solidFill>
              </a:rPr>
              <a:t> u </a:t>
            </a:r>
            <a:r>
              <a:rPr lang="en-US" dirty="0" err="1">
                <a:solidFill>
                  <a:schemeClr val="tx2">
                    <a:lumMod val="90000"/>
                    <a:lumOff val="10000"/>
                  </a:schemeClr>
                </a:solidFill>
              </a:rPr>
              <a:t>postupku</a:t>
            </a:r>
            <a:r>
              <a:rPr lang="en-US" dirty="0">
                <a:solidFill>
                  <a:schemeClr val="tx2">
                    <a:lumMod val="90000"/>
                    <a:lumOff val="10000"/>
                  </a:schemeClr>
                </a:solidFill>
              </a:rPr>
              <a:t> </a:t>
            </a:r>
            <a:r>
              <a:rPr lang="en-US" dirty="0" err="1">
                <a:solidFill>
                  <a:schemeClr val="tx2">
                    <a:lumMod val="90000"/>
                    <a:lumOff val="10000"/>
                  </a:schemeClr>
                </a:solidFill>
              </a:rPr>
              <a:t>dodjele</a:t>
            </a:r>
            <a:r>
              <a:rPr lang="en-US" dirty="0">
                <a:solidFill>
                  <a:schemeClr val="tx2">
                    <a:lumMod val="90000"/>
                    <a:lumOff val="10000"/>
                  </a:schemeClr>
                </a:solidFill>
              </a:rPr>
              <a:t> </a:t>
            </a:r>
            <a:r>
              <a:rPr lang="en-US" dirty="0" err="1">
                <a:solidFill>
                  <a:schemeClr val="tx2">
                    <a:lumMod val="90000"/>
                    <a:lumOff val="10000"/>
                  </a:schemeClr>
                </a:solidFill>
              </a:rPr>
              <a:t>bespovratnih</a:t>
            </a:r>
            <a:r>
              <a:rPr lang="en-US" dirty="0">
                <a:solidFill>
                  <a:schemeClr val="tx2">
                    <a:lumMod val="90000"/>
                    <a:lumOff val="10000"/>
                  </a:schemeClr>
                </a:solidFill>
              </a:rPr>
              <a:t> </a:t>
            </a:r>
            <a:r>
              <a:rPr lang="en-US" dirty="0" err="1">
                <a:solidFill>
                  <a:schemeClr val="tx2">
                    <a:lumMod val="90000"/>
                    <a:lumOff val="10000"/>
                  </a:schemeClr>
                </a:solidFill>
              </a:rPr>
              <a:t>sredstava</a:t>
            </a:r>
            <a:r>
              <a:rPr lang="en-US" dirty="0">
                <a:solidFill>
                  <a:schemeClr val="tx2">
                    <a:lumMod val="90000"/>
                    <a:lumOff val="10000"/>
                  </a:schemeClr>
                </a:solidFill>
              </a:rPr>
              <a:t> </a:t>
            </a:r>
            <a:r>
              <a:rPr lang="en-US" dirty="0" err="1">
                <a:solidFill>
                  <a:schemeClr val="tx2">
                    <a:lumMod val="90000"/>
                    <a:lumOff val="10000"/>
                  </a:schemeClr>
                </a:solidFill>
              </a:rPr>
              <a:t>može</a:t>
            </a:r>
            <a:r>
              <a:rPr lang="en-US" dirty="0">
                <a:solidFill>
                  <a:schemeClr val="tx2">
                    <a:lumMod val="90000"/>
                    <a:lumOff val="10000"/>
                  </a:schemeClr>
                </a:solidFill>
              </a:rPr>
              <a:t> </a:t>
            </a:r>
            <a:r>
              <a:rPr lang="en-US" dirty="0" err="1">
                <a:solidFill>
                  <a:schemeClr val="tx2">
                    <a:lumMod val="90000"/>
                    <a:lumOff val="10000"/>
                  </a:schemeClr>
                </a:solidFill>
              </a:rPr>
              <a:t>imati</a:t>
            </a:r>
            <a:r>
              <a:rPr lang="en-US" dirty="0">
                <a:solidFill>
                  <a:schemeClr val="tx2">
                    <a:lumMod val="90000"/>
                    <a:lumOff val="10000"/>
                  </a:schemeClr>
                </a:solidFill>
              </a:rPr>
              <a:t> </a:t>
            </a:r>
            <a:r>
              <a:rPr lang="en-US" b="1" dirty="0" err="1">
                <a:solidFill>
                  <a:schemeClr val="tx2">
                    <a:lumMod val="90000"/>
                    <a:lumOff val="10000"/>
                  </a:schemeClr>
                </a:solidFill>
              </a:rPr>
              <a:t>samo</a:t>
            </a:r>
            <a:r>
              <a:rPr lang="en-US" b="1" dirty="0">
                <a:solidFill>
                  <a:schemeClr val="tx2">
                    <a:lumMod val="90000"/>
                    <a:lumOff val="10000"/>
                  </a:schemeClr>
                </a:solidFill>
              </a:rPr>
              <a:t> </a:t>
            </a:r>
            <a:r>
              <a:rPr lang="en-US" b="1" dirty="0" err="1">
                <a:solidFill>
                  <a:schemeClr val="tx2">
                    <a:lumMod val="90000"/>
                    <a:lumOff val="10000"/>
                  </a:schemeClr>
                </a:solidFill>
              </a:rPr>
              <a:t>jedan</a:t>
            </a:r>
            <a:r>
              <a:rPr lang="en-US" b="1" dirty="0">
                <a:solidFill>
                  <a:schemeClr val="tx2">
                    <a:lumMod val="90000"/>
                    <a:lumOff val="10000"/>
                  </a:schemeClr>
                </a:solidFill>
              </a:rPr>
              <a:t> </a:t>
            </a:r>
            <a:r>
              <a:rPr lang="en-US" dirty="0" err="1">
                <a:solidFill>
                  <a:schemeClr val="tx2">
                    <a:lumMod val="90000"/>
                    <a:lumOff val="10000"/>
                  </a:schemeClr>
                </a:solidFill>
              </a:rPr>
              <a:t>projektni</a:t>
            </a:r>
            <a:r>
              <a:rPr lang="en-US" dirty="0">
                <a:solidFill>
                  <a:schemeClr val="tx2">
                    <a:lumMod val="90000"/>
                    <a:lumOff val="10000"/>
                  </a:schemeClr>
                </a:solidFill>
              </a:rPr>
              <a:t> </a:t>
            </a:r>
            <a:r>
              <a:rPr lang="en-US" dirty="0" err="1">
                <a:solidFill>
                  <a:schemeClr val="tx2">
                    <a:lumMod val="90000"/>
                    <a:lumOff val="10000"/>
                  </a:schemeClr>
                </a:solidFill>
              </a:rPr>
              <a:t>prijedlog</a:t>
            </a:r>
            <a:r>
              <a:rPr lang="en-US" dirty="0">
                <a:solidFill>
                  <a:schemeClr val="tx2">
                    <a:lumMod val="90000"/>
                    <a:lumOff val="10000"/>
                  </a:schemeClr>
                </a:solidFill>
              </a:rPr>
              <a:t>. </a:t>
            </a:r>
            <a:endParaRPr lang="en-GB" dirty="0">
              <a:solidFill>
                <a:schemeClr val="tx2">
                  <a:lumMod val="90000"/>
                  <a:lumOff val="10000"/>
                </a:schemeClr>
              </a:solidFill>
            </a:endParaRPr>
          </a:p>
        </p:txBody>
      </p:sp>
      <p:sp>
        <p:nvSpPr>
          <p:cNvPr id="14" name="TextBox 13">
            <a:extLst>
              <a:ext uri="{FF2B5EF4-FFF2-40B4-BE49-F238E27FC236}">
                <a16:creationId xmlns:a16="http://schemas.microsoft.com/office/drawing/2014/main" id="{7065A9D5-B2A1-B769-6DFB-E03E194CBEB7}"/>
              </a:ext>
            </a:extLst>
          </p:cNvPr>
          <p:cNvSpPr txBox="1"/>
          <p:nvPr/>
        </p:nvSpPr>
        <p:spPr>
          <a:xfrm>
            <a:off x="838199" y="2307169"/>
            <a:ext cx="10435085"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chemeClr val="tx2">
                    <a:lumMod val="90000"/>
                    <a:lumOff val="10000"/>
                  </a:schemeClr>
                </a:solidFill>
              </a:rPr>
              <a:t>U </a:t>
            </a:r>
            <a:r>
              <a:rPr lang="en-US" dirty="0" err="1">
                <a:solidFill>
                  <a:schemeClr val="tx2">
                    <a:lumMod val="90000"/>
                    <a:lumOff val="10000"/>
                  </a:schemeClr>
                </a:solidFill>
              </a:rPr>
              <a:t>okviru</a:t>
            </a:r>
            <a:r>
              <a:rPr lang="en-US" dirty="0">
                <a:solidFill>
                  <a:schemeClr val="tx2">
                    <a:lumMod val="90000"/>
                    <a:lumOff val="10000"/>
                  </a:schemeClr>
                </a:solidFill>
              </a:rPr>
              <a:t> </a:t>
            </a:r>
            <a:r>
              <a:rPr lang="en-US" b="1" dirty="0" err="1">
                <a:solidFill>
                  <a:schemeClr val="tx2">
                    <a:lumMod val="90000"/>
                    <a:lumOff val="10000"/>
                  </a:schemeClr>
                </a:solidFill>
              </a:rPr>
              <a:t>jedne</a:t>
            </a:r>
            <a:r>
              <a:rPr lang="en-US" b="1" dirty="0">
                <a:solidFill>
                  <a:schemeClr val="tx2">
                    <a:lumMod val="90000"/>
                    <a:lumOff val="10000"/>
                  </a:schemeClr>
                </a:solidFill>
              </a:rPr>
              <a:t> </a:t>
            </a:r>
            <a:r>
              <a:rPr lang="en-US" b="1" dirty="0" err="1">
                <a:solidFill>
                  <a:schemeClr val="tx2">
                    <a:lumMod val="90000"/>
                    <a:lumOff val="10000"/>
                  </a:schemeClr>
                </a:solidFill>
              </a:rPr>
              <a:t>grupe</a:t>
            </a:r>
            <a:r>
              <a:rPr lang="en-US" b="1" dirty="0">
                <a:solidFill>
                  <a:schemeClr val="tx2">
                    <a:lumMod val="90000"/>
                    <a:lumOff val="10000"/>
                  </a:schemeClr>
                </a:solidFill>
              </a:rPr>
              <a:t> </a:t>
            </a:r>
            <a:r>
              <a:rPr lang="en-US" b="1" dirty="0" err="1">
                <a:solidFill>
                  <a:schemeClr val="tx2">
                    <a:lumMod val="90000"/>
                    <a:lumOff val="10000"/>
                  </a:schemeClr>
                </a:solidFill>
              </a:rPr>
              <a:t>povezanih</a:t>
            </a:r>
            <a:r>
              <a:rPr lang="en-US" b="1" dirty="0">
                <a:solidFill>
                  <a:schemeClr val="tx2">
                    <a:lumMod val="90000"/>
                    <a:lumOff val="10000"/>
                  </a:schemeClr>
                </a:solidFill>
              </a:rPr>
              <a:t> </a:t>
            </a:r>
            <a:r>
              <a:rPr lang="en-US" b="1" dirty="0" err="1">
                <a:solidFill>
                  <a:schemeClr val="tx2">
                    <a:lumMod val="90000"/>
                    <a:lumOff val="10000"/>
                  </a:schemeClr>
                </a:solidFill>
              </a:rPr>
              <a:t>poduzeća</a:t>
            </a:r>
            <a:r>
              <a:rPr lang="en-US" dirty="0">
                <a:solidFill>
                  <a:schemeClr val="tx2">
                    <a:lumMod val="90000"/>
                    <a:lumOff val="10000"/>
                  </a:schemeClr>
                </a:solidFill>
              </a:rPr>
              <a:t>, u </a:t>
            </a:r>
            <a:r>
              <a:rPr lang="en-US" dirty="0" err="1">
                <a:solidFill>
                  <a:schemeClr val="tx2">
                    <a:lumMod val="90000"/>
                    <a:lumOff val="10000"/>
                  </a:schemeClr>
                </a:solidFill>
              </a:rPr>
              <a:t>smislu</a:t>
            </a:r>
            <a:r>
              <a:rPr lang="en-US" dirty="0">
                <a:solidFill>
                  <a:schemeClr val="tx2">
                    <a:lumMod val="90000"/>
                    <a:lumOff val="10000"/>
                  </a:schemeClr>
                </a:solidFill>
              </a:rPr>
              <a:t> </a:t>
            </a:r>
            <a:r>
              <a:rPr lang="en-US" dirty="0" err="1">
                <a:solidFill>
                  <a:schemeClr val="tx2">
                    <a:lumMod val="90000"/>
                    <a:lumOff val="10000"/>
                  </a:schemeClr>
                </a:solidFill>
              </a:rPr>
              <a:t>Priloga</a:t>
            </a:r>
            <a:r>
              <a:rPr lang="en-US" dirty="0">
                <a:solidFill>
                  <a:schemeClr val="tx2">
                    <a:lumMod val="90000"/>
                    <a:lumOff val="10000"/>
                  </a:schemeClr>
                </a:solidFill>
              </a:rPr>
              <a:t> I. Uredbe o </a:t>
            </a:r>
            <a:r>
              <a:rPr lang="en-US" dirty="0" err="1">
                <a:solidFill>
                  <a:schemeClr val="tx2">
                    <a:lumMod val="90000"/>
                    <a:lumOff val="10000"/>
                  </a:schemeClr>
                </a:solidFill>
              </a:rPr>
              <a:t>općem</a:t>
            </a:r>
            <a:r>
              <a:rPr lang="en-US" dirty="0">
                <a:solidFill>
                  <a:schemeClr val="tx2">
                    <a:lumMod val="90000"/>
                    <a:lumOff val="10000"/>
                  </a:schemeClr>
                </a:solidFill>
              </a:rPr>
              <a:t> </a:t>
            </a:r>
            <a:r>
              <a:rPr lang="en-US" dirty="0" err="1">
                <a:solidFill>
                  <a:schemeClr val="tx2">
                    <a:lumMod val="90000"/>
                    <a:lumOff val="10000"/>
                  </a:schemeClr>
                </a:solidFill>
              </a:rPr>
              <a:t>skupnom</a:t>
            </a:r>
            <a:r>
              <a:rPr lang="en-US" dirty="0">
                <a:solidFill>
                  <a:schemeClr val="tx2">
                    <a:lumMod val="90000"/>
                    <a:lumOff val="10000"/>
                  </a:schemeClr>
                </a:solidFill>
              </a:rPr>
              <a:t> </a:t>
            </a:r>
            <a:r>
              <a:rPr lang="en-US" dirty="0" err="1">
                <a:solidFill>
                  <a:schemeClr val="tx2">
                    <a:lumMod val="90000"/>
                    <a:lumOff val="10000"/>
                  </a:schemeClr>
                </a:solidFill>
              </a:rPr>
              <a:t>izuzeću</a:t>
            </a:r>
            <a:r>
              <a:rPr lang="en-US" dirty="0">
                <a:solidFill>
                  <a:schemeClr val="tx2">
                    <a:lumMod val="90000"/>
                    <a:lumOff val="10000"/>
                  </a:schemeClr>
                </a:solidFill>
              </a:rPr>
              <a:t>, </a:t>
            </a:r>
            <a:r>
              <a:rPr lang="en-US" dirty="0" err="1">
                <a:solidFill>
                  <a:schemeClr val="tx2">
                    <a:lumMod val="90000"/>
                    <a:lumOff val="10000"/>
                  </a:schemeClr>
                </a:solidFill>
              </a:rPr>
              <a:t>potpora</a:t>
            </a:r>
            <a:r>
              <a:rPr lang="en-US" dirty="0">
                <a:solidFill>
                  <a:schemeClr val="tx2">
                    <a:lumMod val="90000"/>
                    <a:lumOff val="10000"/>
                  </a:schemeClr>
                </a:solidFill>
              </a:rPr>
              <a:t> </a:t>
            </a:r>
            <a:r>
              <a:rPr lang="en-US" dirty="0" err="1">
                <a:solidFill>
                  <a:schemeClr val="tx2">
                    <a:lumMod val="90000"/>
                    <a:lumOff val="10000"/>
                  </a:schemeClr>
                </a:solidFill>
              </a:rPr>
              <a:t>može</a:t>
            </a:r>
            <a:r>
              <a:rPr lang="en-US" dirty="0">
                <a:solidFill>
                  <a:schemeClr val="tx2">
                    <a:lumMod val="90000"/>
                    <a:lumOff val="10000"/>
                  </a:schemeClr>
                </a:solidFill>
              </a:rPr>
              <a:t> </a:t>
            </a:r>
            <a:r>
              <a:rPr lang="en-US" dirty="0" err="1">
                <a:solidFill>
                  <a:schemeClr val="tx2">
                    <a:lumMod val="90000"/>
                    <a:lumOff val="10000"/>
                  </a:schemeClr>
                </a:solidFill>
              </a:rPr>
              <a:t>biti</a:t>
            </a:r>
            <a:r>
              <a:rPr lang="en-US" dirty="0">
                <a:solidFill>
                  <a:schemeClr val="tx2">
                    <a:lumMod val="90000"/>
                    <a:lumOff val="10000"/>
                  </a:schemeClr>
                </a:solidFill>
              </a:rPr>
              <a:t> </a:t>
            </a:r>
            <a:r>
              <a:rPr lang="en-US" dirty="0" err="1">
                <a:solidFill>
                  <a:schemeClr val="tx2">
                    <a:lumMod val="90000"/>
                    <a:lumOff val="10000"/>
                  </a:schemeClr>
                </a:solidFill>
              </a:rPr>
              <a:t>dodijeljena</a:t>
            </a:r>
            <a:r>
              <a:rPr lang="en-US" dirty="0">
                <a:solidFill>
                  <a:schemeClr val="tx2">
                    <a:lumMod val="90000"/>
                    <a:lumOff val="10000"/>
                  </a:schemeClr>
                </a:solidFill>
              </a:rPr>
              <a:t> </a:t>
            </a:r>
            <a:r>
              <a:rPr lang="en-US" b="1" dirty="0" err="1">
                <a:solidFill>
                  <a:schemeClr val="tx2">
                    <a:lumMod val="90000"/>
                    <a:lumOff val="10000"/>
                  </a:schemeClr>
                </a:solidFill>
              </a:rPr>
              <a:t>samo</a:t>
            </a:r>
            <a:r>
              <a:rPr lang="en-US" b="1" dirty="0">
                <a:solidFill>
                  <a:schemeClr val="tx2">
                    <a:lumMod val="90000"/>
                    <a:lumOff val="10000"/>
                  </a:schemeClr>
                </a:solidFill>
              </a:rPr>
              <a:t> </a:t>
            </a:r>
            <a:r>
              <a:rPr lang="en-US" b="1" dirty="0" err="1">
                <a:solidFill>
                  <a:schemeClr val="tx2">
                    <a:lumMod val="90000"/>
                    <a:lumOff val="10000"/>
                  </a:schemeClr>
                </a:solidFill>
              </a:rPr>
              <a:t>jednom</a:t>
            </a:r>
            <a:r>
              <a:rPr lang="en-US" b="1" dirty="0">
                <a:solidFill>
                  <a:schemeClr val="tx2">
                    <a:lumMod val="90000"/>
                    <a:lumOff val="10000"/>
                  </a:schemeClr>
                </a:solidFill>
              </a:rPr>
              <a:t> </a:t>
            </a:r>
            <a:r>
              <a:rPr lang="en-US" b="1" dirty="0" err="1">
                <a:solidFill>
                  <a:schemeClr val="tx2">
                    <a:lumMod val="90000"/>
                    <a:lumOff val="10000"/>
                  </a:schemeClr>
                </a:solidFill>
              </a:rPr>
              <a:t>prijavitelju</a:t>
            </a:r>
            <a:r>
              <a:rPr lang="en-US" b="1" dirty="0">
                <a:solidFill>
                  <a:schemeClr val="tx2">
                    <a:lumMod val="90000"/>
                    <a:lumOff val="10000"/>
                  </a:schemeClr>
                </a:solidFill>
              </a:rPr>
              <a:t> </a:t>
            </a:r>
            <a:r>
              <a:rPr lang="en-US" dirty="0" err="1">
                <a:solidFill>
                  <a:schemeClr val="tx2">
                    <a:lumMod val="90000"/>
                    <a:lumOff val="10000"/>
                  </a:schemeClr>
                </a:solidFill>
              </a:rPr>
              <a:t>na</a:t>
            </a:r>
            <a:r>
              <a:rPr lang="en-US" dirty="0">
                <a:solidFill>
                  <a:schemeClr val="tx2">
                    <a:lumMod val="90000"/>
                    <a:lumOff val="10000"/>
                  </a:schemeClr>
                </a:solidFill>
              </a:rPr>
              <a:t> </a:t>
            </a:r>
            <a:r>
              <a:rPr lang="en-US" dirty="0" err="1">
                <a:solidFill>
                  <a:schemeClr val="tx2">
                    <a:lumMod val="90000"/>
                    <a:lumOff val="10000"/>
                  </a:schemeClr>
                </a:solidFill>
              </a:rPr>
              <a:t>ovom</a:t>
            </a:r>
            <a:r>
              <a:rPr lang="en-US" dirty="0">
                <a:solidFill>
                  <a:schemeClr val="tx2">
                    <a:lumMod val="90000"/>
                    <a:lumOff val="10000"/>
                  </a:schemeClr>
                </a:solidFill>
              </a:rPr>
              <a:t> </a:t>
            </a:r>
            <a:r>
              <a:rPr lang="en-US" dirty="0" err="1">
                <a:solidFill>
                  <a:schemeClr val="tx2">
                    <a:lumMod val="90000"/>
                    <a:lumOff val="10000"/>
                  </a:schemeClr>
                </a:solidFill>
              </a:rPr>
              <a:t>Pozivu</a:t>
            </a:r>
            <a:r>
              <a:rPr lang="en-US" dirty="0">
                <a:solidFill>
                  <a:schemeClr val="tx2">
                    <a:lumMod val="90000"/>
                    <a:lumOff val="10000"/>
                  </a:schemeClr>
                </a:solidFill>
              </a:rPr>
              <a:t>. </a:t>
            </a:r>
            <a:endParaRPr lang="en-GB" dirty="0">
              <a:solidFill>
                <a:schemeClr val="tx2">
                  <a:lumMod val="90000"/>
                  <a:lumOff val="10000"/>
                </a:schemeClr>
              </a:solidFill>
            </a:endParaRPr>
          </a:p>
        </p:txBody>
      </p:sp>
      <p:sp>
        <p:nvSpPr>
          <p:cNvPr id="18" name="TextBox 17">
            <a:extLst>
              <a:ext uri="{FF2B5EF4-FFF2-40B4-BE49-F238E27FC236}">
                <a16:creationId xmlns:a16="http://schemas.microsoft.com/office/drawing/2014/main" id="{4F21B9D1-CACF-02E7-9CEE-F39A1A5A07D8}"/>
              </a:ext>
            </a:extLst>
          </p:cNvPr>
          <p:cNvSpPr txBox="1"/>
          <p:nvPr/>
        </p:nvSpPr>
        <p:spPr>
          <a:xfrm>
            <a:off x="838199" y="3501376"/>
            <a:ext cx="10435089"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b="1" dirty="0">
                <a:solidFill>
                  <a:schemeClr val="tx2">
                    <a:lumMod val="90000"/>
                    <a:lumOff val="10000"/>
                  </a:schemeClr>
                </a:solidFill>
              </a:rPr>
              <a:t>Ako u </a:t>
            </a:r>
            <a:r>
              <a:rPr lang="en-US" b="1" dirty="0" err="1">
                <a:solidFill>
                  <a:schemeClr val="tx2">
                    <a:lumMod val="90000"/>
                    <a:lumOff val="10000"/>
                  </a:schemeClr>
                </a:solidFill>
              </a:rPr>
              <a:t>okviru</a:t>
            </a:r>
            <a:r>
              <a:rPr lang="en-US" b="1" dirty="0">
                <a:solidFill>
                  <a:schemeClr val="tx2">
                    <a:lumMod val="90000"/>
                    <a:lumOff val="10000"/>
                  </a:schemeClr>
                </a:solidFill>
              </a:rPr>
              <a:t> </a:t>
            </a:r>
            <a:r>
              <a:rPr lang="en-US" b="1" dirty="0" err="1">
                <a:solidFill>
                  <a:schemeClr val="tx2">
                    <a:lumMod val="90000"/>
                    <a:lumOff val="10000"/>
                  </a:schemeClr>
                </a:solidFill>
              </a:rPr>
              <a:t>grupe</a:t>
            </a:r>
            <a:r>
              <a:rPr lang="en-US" b="1" dirty="0">
                <a:solidFill>
                  <a:schemeClr val="tx2">
                    <a:lumMod val="90000"/>
                    <a:lumOff val="10000"/>
                  </a:schemeClr>
                </a:solidFill>
              </a:rPr>
              <a:t> </a:t>
            </a:r>
            <a:r>
              <a:rPr lang="en-US" b="1" dirty="0" err="1">
                <a:solidFill>
                  <a:schemeClr val="tx2">
                    <a:lumMod val="90000"/>
                    <a:lumOff val="10000"/>
                  </a:schemeClr>
                </a:solidFill>
              </a:rPr>
              <a:t>povezanih</a:t>
            </a:r>
            <a:r>
              <a:rPr lang="en-US" b="1" dirty="0">
                <a:solidFill>
                  <a:schemeClr val="tx2">
                    <a:lumMod val="90000"/>
                    <a:lumOff val="10000"/>
                  </a:schemeClr>
                </a:solidFill>
              </a:rPr>
              <a:t> </a:t>
            </a:r>
            <a:r>
              <a:rPr lang="en-US" b="1" dirty="0" err="1">
                <a:solidFill>
                  <a:schemeClr val="tx2">
                    <a:lumMod val="90000"/>
                    <a:lumOff val="10000"/>
                  </a:schemeClr>
                </a:solidFill>
              </a:rPr>
              <a:t>poduzeća</a:t>
            </a:r>
            <a:r>
              <a:rPr lang="en-US" b="1" dirty="0">
                <a:solidFill>
                  <a:schemeClr val="tx2">
                    <a:lumMod val="90000"/>
                    <a:lumOff val="10000"/>
                  </a:schemeClr>
                </a:solidFill>
              </a:rPr>
              <a:t> </a:t>
            </a:r>
            <a:r>
              <a:rPr lang="en-US" b="1" dirty="0" err="1">
                <a:solidFill>
                  <a:schemeClr val="tx2">
                    <a:lumMod val="90000"/>
                    <a:lumOff val="10000"/>
                  </a:schemeClr>
                </a:solidFill>
              </a:rPr>
              <a:t>bude</a:t>
            </a:r>
            <a:r>
              <a:rPr lang="en-US" b="1" dirty="0">
                <a:solidFill>
                  <a:schemeClr val="tx2">
                    <a:lumMod val="90000"/>
                    <a:lumOff val="10000"/>
                  </a:schemeClr>
                </a:solidFill>
              </a:rPr>
              <a:t> </a:t>
            </a:r>
            <a:r>
              <a:rPr lang="en-US" b="1" dirty="0" err="1">
                <a:solidFill>
                  <a:schemeClr val="tx2">
                    <a:lumMod val="90000"/>
                    <a:lumOff val="10000"/>
                  </a:schemeClr>
                </a:solidFill>
              </a:rPr>
              <a:t>podneseno</a:t>
            </a:r>
            <a:r>
              <a:rPr lang="en-US" b="1" dirty="0">
                <a:solidFill>
                  <a:schemeClr val="tx2">
                    <a:lumMod val="90000"/>
                    <a:lumOff val="10000"/>
                  </a:schemeClr>
                </a:solidFill>
              </a:rPr>
              <a:t> </a:t>
            </a:r>
            <a:r>
              <a:rPr lang="en-US" b="1" dirty="0" err="1">
                <a:solidFill>
                  <a:schemeClr val="tx2">
                    <a:lumMod val="90000"/>
                    <a:lumOff val="10000"/>
                  </a:schemeClr>
                </a:solidFill>
              </a:rPr>
              <a:t>više</a:t>
            </a:r>
            <a:r>
              <a:rPr lang="en-US" b="1" dirty="0">
                <a:solidFill>
                  <a:schemeClr val="tx2">
                    <a:lumMod val="90000"/>
                    <a:lumOff val="10000"/>
                  </a:schemeClr>
                </a:solidFill>
              </a:rPr>
              <a:t> od </a:t>
            </a:r>
            <a:r>
              <a:rPr lang="en-US" b="1" dirty="0" err="1">
                <a:solidFill>
                  <a:schemeClr val="tx2">
                    <a:lumMod val="90000"/>
                    <a:lumOff val="10000"/>
                  </a:schemeClr>
                </a:solidFill>
              </a:rPr>
              <a:t>jednog</a:t>
            </a:r>
            <a:r>
              <a:rPr lang="en-US" b="1" dirty="0">
                <a:solidFill>
                  <a:schemeClr val="tx2">
                    <a:lumMod val="90000"/>
                    <a:lumOff val="10000"/>
                  </a:schemeClr>
                </a:solidFill>
              </a:rPr>
              <a:t> </a:t>
            </a:r>
            <a:r>
              <a:rPr lang="en-US" b="1" dirty="0" err="1">
                <a:solidFill>
                  <a:schemeClr val="tx2">
                    <a:lumMod val="90000"/>
                    <a:lumOff val="10000"/>
                  </a:schemeClr>
                </a:solidFill>
              </a:rPr>
              <a:t>projektnog</a:t>
            </a:r>
            <a:r>
              <a:rPr lang="en-US" b="1" dirty="0">
                <a:solidFill>
                  <a:schemeClr val="tx2">
                    <a:lumMod val="90000"/>
                    <a:lumOff val="10000"/>
                  </a:schemeClr>
                </a:solidFill>
              </a:rPr>
              <a:t> </a:t>
            </a:r>
            <a:r>
              <a:rPr lang="en-US" b="1" dirty="0" err="1">
                <a:solidFill>
                  <a:schemeClr val="tx2">
                    <a:lumMod val="90000"/>
                    <a:lumOff val="10000"/>
                  </a:schemeClr>
                </a:solidFill>
              </a:rPr>
              <a:t>prijedloga</a:t>
            </a:r>
            <a:r>
              <a:rPr lang="en-US" b="1" dirty="0">
                <a:solidFill>
                  <a:schemeClr val="tx2">
                    <a:lumMod val="90000"/>
                    <a:lumOff val="10000"/>
                  </a:schemeClr>
                </a:solidFill>
              </a:rPr>
              <a:t>, </a:t>
            </a:r>
            <a:r>
              <a:rPr lang="en-US" b="1" dirty="0" err="1">
                <a:solidFill>
                  <a:schemeClr val="tx2">
                    <a:lumMod val="90000"/>
                    <a:lumOff val="10000"/>
                  </a:schemeClr>
                </a:solidFill>
              </a:rPr>
              <a:t>svi</a:t>
            </a:r>
            <a:r>
              <a:rPr lang="en-US" b="1" dirty="0">
                <a:solidFill>
                  <a:schemeClr val="tx2">
                    <a:lumMod val="90000"/>
                    <a:lumOff val="10000"/>
                  </a:schemeClr>
                </a:solidFill>
              </a:rPr>
              <a:t> </a:t>
            </a:r>
            <a:r>
              <a:rPr lang="en-US" b="1" dirty="0" err="1">
                <a:solidFill>
                  <a:schemeClr val="tx2">
                    <a:lumMod val="90000"/>
                    <a:lumOff val="10000"/>
                  </a:schemeClr>
                </a:solidFill>
              </a:rPr>
              <a:t>projektni</a:t>
            </a:r>
            <a:r>
              <a:rPr lang="en-US" b="1" dirty="0">
                <a:solidFill>
                  <a:schemeClr val="tx2">
                    <a:lumMod val="90000"/>
                    <a:lumOff val="10000"/>
                  </a:schemeClr>
                </a:solidFill>
              </a:rPr>
              <a:t> </a:t>
            </a:r>
            <a:r>
              <a:rPr lang="en-US" b="1" dirty="0" err="1">
                <a:solidFill>
                  <a:schemeClr val="tx2">
                    <a:lumMod val="90000"/>
                    <a:lumOff val="10000"/>
                  </a:schemeClr>
                </a:solidFill>
              </a:rPr>
              <a:t>prijedlozi</a:t>
            </a:r>
            <a:r>
              <a:rPr lang="en-US" b="1" dirty="0">
                <a:solidFill>
                  <a:schemeClr val="tx2">
                    <a:lumMod val="90000"/>
                    <a:lumOff val="10000"/>
                  </a:schemeClr>
                </a:solidFill>
              </a:rPr>
              <a:t> bit </a:t>
            </a:r>
            <a:r>
              <a:rPr lang="en-US" b="1" dirty="0" err="1">
                <a:solidFill>
                  <a:schemeClr val="tx2">
                    <a:lumMod val="90000"/>
                    <a:lumOff val="10000"/>
                  </a:schemeClr>
                </a:solidFill>
              </a:rPr>
              <a:t>će</a:t>
            </a:r>
            <a:r>
              <a:rPr lang="en-US" b="1" dirty="0">
                <a:solidFill>
                  <a:schemeClr val="tx2">
                    <a:lumMod val="90000"/>
                    <a:lumOff val="10000"/>
                  </a:schemeClr>
                </a:solidFill>
              </a:rPr>
              <a:t> </a:t>
            </a:r>
            <a:r>
              <a:rPr lang="en-US" b="1" dirty="0" err="1">
                <a:solidFill>
                  <a:schemeClr val="tx2">
                    <a:lumMod val="90000"/>
                    <a:lumOff val="10000"/>
                  </a:schemeClr>
                </a:solidFill>
              </a:rPr>
              <a:t>isključeni</a:t>
            </a:r>
            <a:r>
              <a:rPr lang="en-US" b="1" dirty="0">
                <a:solidFill>
                  <a:schemeClr val="tx2">
                    <a:lumMod val="90000"/>
                    <a:lumOff val="10000"/>
                  </a:schemeClr>
                </a:solidFill>
              </a:rPr>
              <a:t> iz </a:t>
            </a:r>
            <a:r>
              <a:rPr lang="en-US" b="1" dirty="0" err="1">
                <a:solidFill>
                  <a:schemeClr val="tx2">
                    <a:lumMod val="90000"/>
                    <a:lumOff val="10000"/>
                  </a:schemeClr>
                </a:solidFill>
              </a:rPr>
              <a:t>postupka</a:t>
            </a:r>
            <a:r>
              <a:rPr lang="en-US" b="1" dirty="0">
                <a:solidFill>
                  <a:schemeClr val="tx2">
                    <a:lumMod val="90000"/>
                    <a:lumOff val="10000"/>
                  </a:schemeClr>
                </a:solidFill>
              </a:rPr>
              <a:t> </a:t>
            </a:r>
            <a:r>
              <a:rPr lang="en-US" b="1" dirty="0" err="1">
                <a:solidFill>
                  <a:schemeClr val="tx2">
                    <a:lumMod val="90000"/>
                    <a:lumOff val="10000"/>
                  </a:schemeClr>
                </a:solidFill>
              </a:rPr>
              <a:t>dodjele</a:t>
            </a:r>
            <a:r>
              <a:rPr lang="en-US" b="1" dirty="0">
                <a:solidFill>
                  <a:schemeClr val="tx2">
                    <a:lumMod val="90000"/>
                    <a:lumOff val="10000"/>
                  </a:schemeClr>
                </a:solidFill>
              </a:rPr>
              <a:t>.</a:t>
            </a:r>
            <a:endParaRPr lang="en-GB" b="1" dirty="0">
              <a:solidFill>
                <a:schemeClr val="tx2">
                  <a:lumMod val="90000"/>
                  <a:lumOff val="10000"/>
                </a:schemeClr>
              </a:solidFill>
            </a:endParaRPr>
          </a:p>
        </p:txBody>
      </p:sp>
      <p:sp>
        <p:nvSpPr>
          <p:cNvPr id="17" name="Title 1">
            <a:extLst>
              <a:ext uri="{FF2B5EF4-FFF2-40B4-BE49-F238E27FC236}">
                <a16:creationId xmlns:a16="http://schemas.microsoft.com/office/drawing/2014/main" id="{DF779878-38EF-BF69-E54F-BEFE823CAA7C}"/>
              </a:ext>
            </a:extLst>
          </p:cNvPr>
          <p:cNvSpPr txBox="1">
            <a:spLocks/>
          </p:cNvSpPr>
          <p:nvPr/>
        </p:nvSpPr>
        <p:spPr>
          <a:xfrm>
            <a:off x="838200" y="156863"/>
            <a:ext cx="10515600" cy="605843"/>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en-US" sz="2900" dirty="0" err="1">
                <a:solidFill>
                  <a:srgbClr val="002060"/>
                </a:solidFill>
                <a:cs typeface="Arial" panose="020B0604020202020204" pitchFamily="34" charset="0"/>
              </a:rPr>
              <a:t>Broj</a:t>
            </a:r>
            <a:r>
              <a:rPr lang="hr-HR" sz="2900" dirty="0">
                <a:solidFill>
                  <a:srgbClr val="002060"/>
                </a:solidFill>
                <a:cs typeface="Arial" panose="020B0604020202020204" pitchFamily="34" charset="0"/>
              </a:rPr>
              <a:t> </a:t>
            </a:r>
            <a:r>
              <a:rPr lang="hr-HR" sz="2900" dirty="0" err="1">
                <a:solidFill>
                  <a:srgbClr val="002060"/>
                </a:solidFill>
                <a:cs typeface="Arial" panose="020B0604020202020204" pitchFamily="34" charset="0"/>
              </a:rPr>
              <a:t>projektn</a:t>
            </a:r>
            <a:r>
              <a:rPr lang="en-US" sz="2900" dirty="0" err="1">
                <a:solidFill>
                  <a:srgbClr val="002060"/>
                </a:solidFill>
                <a:cs typeface="Arial" panose="020B0604020202020204" pitchFamily="34" charset="0"/>
              </a:rPr>
              <a:t>ih</a:t>
            </a:r>
            <a:r>
              <a:rPr lang="hr-HR" sz="2900" dirty="0">
                <a:solidFill>
                  <a:srgbClr val="002060"/>
                </a:solidFill>
                <a:cs typeface="Arial" panose="020B0604020202020204" pitchFamily="34" charset="0"/>
              </a:rPr>
              <a:t>  prijedloga</a:t>
            </a:r>
          </a:p>
        </p:txBody>
      </p:sp>
      <p:sp>
        <p:nvSpPr>
          <p:cNvPr id="2" name="TextBox 1">
            <a:extLst>
              <a:ext uri="{FF2B5EF4-FFF2-40B4-BE49-F238E27FC236}">
                <a16:creationId xmlns:a16="http://schemas.microsoft.com/office/drawing/2014/main" id="{16612D85-A526-C16D-AEC2-50F97CB82A6A}"/>
              </a:ext>
            </a:extLst>
          </p:cNvPr>
          <p:cNvSpPr txBox="1"/>
          <p:nvPr/>
        </p:nvSpPr>
        <p:spPr>
          <a:xfrm>
            <a:off x="838195" y="4835805"/>
            <a:ext cx="10435089"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err="1">
                <a:solidFill>
                  <a:schemeClr val="tx2">
                    <a:lumMod val="90000"/>
                    <a:lumOff val="10000"/>
                  </a:schemeClr>
                </a:solidFill>
              </a:rPr>
              <a:t>Partneri</a:t>
            </a:r>
            <a:r>
              <a:rPr lang="en-US" dirty="0">
                <a:solidFill>
                  <a:schemeClr val="tx2">
                    <a:lumMod val="90000"/>
                    <a:lumOff val="10000"/>
                  </a:schemeClr>
                </a:solidFill>
              </a:rPr>
              <a:t> (</a:t>
            </a:r>
            <a:r>
              <a:rPr lang="en-US" dirty="0" err="1">
                <a:solidFill>
                  <a:schemeClr val="tx2">
                    <a:lumMod val="90000"/>
                    <a:lumOff val="10000"/>
                  </a:schemeClr>
                </a:solidFill>
              </a:rPr>
              <a:t>poduzeća</a:t>
            </a:r>
            <a:r>
              <a:rPr lang="en-US" dirty="0">
                <a:solidFill>
                  <a:schemeClr val="tx2">
                    <a:lumMod val="90000"/>
                    <a:lumOff val="10000"/>
                  </a:schemeClr>
                </a:solidFill>
              </a:rPr>
              <a:t> i OIŠZ) </a:t>
            </a:r>
            <a:r>
              <a:rPr lang="en-US" dirty="0" err="1">
                <a:solidFill>
                  <a:schemeClr val="tx2">
                    <a:lumMod val="90000"/>
                    <a:lumOff val="10000"/>
                  </a:schemeClr>
                </a:solidFill>
              </a:rPr>
              <a:t>mogu</a:t>
            </a:r>
            <a:r>
              <a:rPr lang="en-US" dirty="0">
                <a:solidFill>
                  <a:schemeClr val="tx2">
                    <a:lumMod val="90000"/>
                    <a:lumOff val="10000"/>
                  </a:schemeClr>
                </a:solidFill>
              </a:rPr>
              <a:t> </a:t>
            </a:r>
            <a:r>
              <a:rPr lang="en-US" dirty="0" err="1">
                <a:solidFill>
                  <a:schemeClr val="tx2">
                    <a:lumMod val="90000"/>
                    <a:lumOff val="10000"/>
                  </a:schemeClr>
                </a:solidFill>
              </a:rPr>
              <a:t>sudjelovati</a:t>
            </a:r>
            <a:r>
              <a:rPr lang="en-US" dirty="0">
                <a:solidFill>
                  <a:schemeClr val="tx2">
                    <a:lumMod val="90000"/>
                    <a:lumOff val="10000"/>
                  </a:schemeClr>
                </a:solidFill>
              </a:rPr>
              <a:t> u </a:t>
            </a:r>
            <a:r>
              <a:rPr lang="en-US" dirty="0" err="1">
                <a:solidFill>
                  <a:schemeClr val="tx2">
                    <a:lumMod val="90000"/>
                    <a:lumOff val="10000"/>
                  </a:schemeClr>
                </a:solidFill>
              </a:rPr>
              <a:t>provedbi</a:t>
            </a:r>
            <a:r>
              <a:rPr lang="en-US" dirty="0">
                <a:solidFill>
                  <a:schemeClr val="tx2">
                    <a:lumMod val="90000"/>
                    <a:lumOff val="10000"/>
                  </a:schemeClr>
                </a:solidFill>
              </a:rPr>
              <a:t> </a:t>
            </a:r>
            <a:r>
              <a:rPr lang="en-US" dirty="0" err="1">
                <a:solidFill>
                  <a:schemeClr val="tx2">
                    <a:lumMod val="90000"/>
                    <a:lumOff val="10000"/>
                  </a:schemeClr>
                </a:solidFill>
              </a:rPr>
              <a:t>više</a:t>
            </a:r>
            <a:r>
              <a:rPr lang="en-US" dirty="0">
                <a:solidFill>
                  <a:schemeClr val="tx2">
                    <a:lumMod val="90000"/>
                    <a:lumOff val="10000"/>
                  </a:schemeClr>
                </a:solidFill>
              </a:rPr>
              <a:t> od </a:t>
            </a:r>
            <a:r>
              <a:rPr lang="en-US" dirty="0" err="1">
                <a:solidFill>
                  <a:schemeClr val="tx2">
                    <a:lumMod val="90000"/>
                    <a:lumOff val="10000"/>
                  </a:schemeClr>
                </a:solidFill>
              </a:rPr>
              <a:t>jednog</a:t>
            </a:r>
            <a:r>
              <a:rPr lang="en-US" dirty="0">
                <a:solidFill>
                  <a:schemeClr val="tx2">
                    <a:lumMod val="90000"/>
                    <a:lumOff val="10000"/>
                  </a:schemeClr>
                </a:solidFill>
              </a:rPr>
              <a:t> </a:t>
            </a:r>
            <a:r>
              <a:rPr lang="en-US" dirty="0" err="1">
                <a:solidFill>
                  <a:schemeClr val="tx2">
                    <a:lumMod val="90000"/>
                    <a:lumOff val="10000"/>
                  </a:schemeClr>
                </a:solidFill>
              </a:rPr>
              <a:t>projekta</a:t>
            </a:r>
            <a:r>
              <a:rPr lang="en-US" dirty="0">
                <a:solidFill>
                  <a:schemeClr val="tx2">
                    <a:lumMod val="90000"/>
                    <a:lumOff val="10000"/>
                  </a:schemeClr>
                </a:solidFill>
              </a:rPr>
              <a:t>, </a:t>
            </a:r>
            <a:r>
              <a:rPr lang="en-US" b="1" dirty="0" err="1">
                <a:solidFill>
                  <a:schemeClr val="tx2">
                    <a:lumMod val="90000"/>
                    <a:lumOff val="10000"/>
                  </a:schemeClr>
                </a:solidFill>
              </a:rPr>
              <a:t>vodeći</a:t>
            </a:r>
            <a:r>
              <a:rPr lang="en-US" b="1" dirty="0">
                <a:solidFill>
                  <a:schemeClr val="tx2">
                    <a:lumMod val="90000"/>
                    <a:lumOff val="10000"/>
                  </a:schemeClr>
                </a:solidFill>
              </a:rPr>
              <a:t> </a:t>
            </a:r>
            <a:r>
              <a:rPr lang="en-US" b="1" dirty="0" err="1">
                <a:solidFill>
                  <a:schemeClr val="tx2">
                    <a:lumMod val="90000"/>
                    <a:lumOff val="10000"/>
                  </a:schemeClr>
                </a:solidFill>
              </a:rPr>
              <a:t>računa</a:t>
            </a:r>
            <a:r>
              <a:rPr lang="en-US" b="1" dirty="0">
                <a:solidFill>
                  <a:schemeClr val="tx2">
                    <a:lumMod val="90000"/>
                    <a:lumOff val="10000"/>
                  </a:schemeClr>
                </a:solidFill>
              </a:rPr>
              <a:t> o </a:t>
            </a:r>
            <a:r>
              <a:rPr lang="en-US" b="1" dirty="0" err="1">
                <a:solidFill>
                  <a:schemeClr val="tx2">
                    <a:lumMod val="90000"/>
                    <a:lumOff val="10000"/>
                  </a:schemeClr>
                </a:solidFill>
              </a:rPr>
              <a:t>adekvatnom</a:t>
            </a:r>
            <a:r>
              <a:rPr lang="en-US" b="1" dirty="0">
                <a:solidFill>
                  <a:schemeClr val="tx2">
                    <a:lumMod val="90000"/>
                    <a:lumOff val="10000"/>
                  </a:schemeClr>
                </a:solidFill>
              </a:rPr>
              <a:t> </a:t>
            </a:r>
            <a:r>
              <a:rPr lang="en-US" b="1" dirty="0" err="1">
                <a:solidFill>
                  <a:schemeClr val="tx2">
                    <a:lumMod val="90000"/>
                    <a:lumOff val="10000"/>
                  </a:schemeClr>
                </a:solidFill>
              </a:rPr>
              <a:t>planiranju</a:t>
            </a:r>
            <a:r>
              <a:rPr lang="en-US" b="1" dirty="0">
                <a:solidFill>
                  <a:schemeClr val="tx2">
                    <a:lumMod val="90000"/>
                    <a:lumOff val="10000"/>
                  </a:schemeClr>
                </a:solidFill>
              </a:rPr>
              <a:t> </a:t>
            </a:r>
            <a:r>
              <a:rPr lang="en-US" b="1" dirty="0" err="1">
                <a:solidFill>
                  <a:schemeClr val="tx2">
                    <a:lumMod val="90000"/>
                    <a:lumOff val="10000"/>
                  </a:schemeClr>
                </a:solidFill>
              </a:rPr>
              <a:t>sveukupnih</a:t>
            </a:r>
            <a:r>
              <a:rPr lang="en-US" b="1" dirty="0">
                <a:solidFill>
                  <a:schemeClr val="tx2">
                    <a:lumMod val="90000"/>
                    <a:lumOff val="10000"/>
                  </a:schemeClr>
                </a:solidFill>
              </a:rPr>
              <a:t> </a:t>
            </a:r>
            <a:r>
              <a:rPr lang="en-US" b="1" dirty="0" err="1">
                <a:solidFill>
                  <a:schemeClr val="tx2">
                    <a:lumMod val="90000"/>
                    <a:lumOff val="10000"/>
                  </a:schemeClr>
                </a:solidFill>
              </a:rPr>
              <a:t>kapaciteta</a:t>
            </a:r>
            <a:r>
              <a:rPr lang="en-US" b="1" dirty="0">
                <a:solidFill>
                  <a:schemeClr val="tx2">
                    <a:lumMod val="90000"/>
                    <a:lumOff val="10000"/>
                  </a:schemeClr>
                </a:solidFill>
              </a:rPr>
              <a:t> koji se </a:t>
            </a:r>
            <a:r>
              <a:rPr lang="en-US" b="1" dirty="0" err="1">
                <a:solidFill>
                  <a:schemeClr val="tx2">
                    <a:lumMod val="90000"/>
                    <a:lumOff val="10000"/>
                  </a:schemeClr>
                </a:solidFill>
              </a:rPr>
              <a:t>koriste</a:t>
            </a:r>
            <a:r>
              <a:rPr lang="en-US" b="1" dirty="0">
                <a:solidFill>
                  <a:schemeClr val="tx2">
                    <a:lumMod val="90000"/>
                    <a:lumOff val="10000"/>
                  </a:schemeClr>
                </a:solidFill>
              </a:rPr>
              <a:t> u </a:t>
            </a:r>
            <a:r>
              <a:rPr lang="en-US" b="1" dirty="0" err="1">
                <a:solidFill>
                  <a:schemeClr val="tx2">
                    <a:lumMod val="90000"/>
                    <a:lumOff val="10000"/>
                  </a:schemeClr>
                </a:solidFill>
              </a:rPr>
              <a:t>provedbi</a:t>
            </a:r>
            <a:r>
              <a:rPr lang="en-US" b="1" dirty="0">
                <a:solidFill>
                  <a:schemeClr val="tx2">
                    <a:lumMod val="90000"/>
                    <a:lumOff val="10000"/>
                  </a:schemeClr>
                </a:solidFill>
              </a:rPr>
              <a:t> </a:t>
            </a:r>
            <a:r>
              <a:rPr lang="en-US" b="1" dirty="0" err="1">
                <a:solidFill>
                  <a:schemeClr val="tx2">
                    <a:lumMod val="90000"/>
                    <a:lumOff val="10000"/>
                  </a:schemeClr>
                </a:solidFill>
              </a:rPr>
              <a:t>projekata</a:t>
            </a:r>
            <a:r>
              <a:rPr lang="en-US" dirty="0">
                <a:solidFill>
                  <a:schemeClr val="tx2">
                    <a:lumMod val="90000"/>
                    <a:lumOff val="10000"/>
                  </a:schemeClr>
                </a:solidFill>
              </a:rPr>
              <a:t>. </a:t>
            </a:r>
            <a:endParaRPr lang="en-GB" b="1" dirty="0">
              <a:solidFill>
                <a:schemeClr val="tx2">
                  <a:lumMod val="90000"/>
                  <a:lumOff val="10000"/>
                </a:schemeClr>
              </a:solidFill>
            </a:endParaRPr>
          </a:p>
        </p:txBody>
      </p:sp>
    </p:spTree>
    <p:extLst>
      <p:ext uri="{BB962C8B-B14F-4D97-AF65-F5344CB8AC3E}">
        <p14:creationId xmlns:p14="http://schemas.microsoft.com/office/powerpoint/2010/main" val="4206284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7C5D-1E3D-5ADE-09A7-8E46E6E811C7}"/>
              </a:ext>
            </a:extLst>
          </p:cNvPr>
          <p:cNvSpPr>
            <a:spLocks noGrp="1"/>
          </p:cNvSpPr>
          <p:nvPr>
            <p:ph type="title"/>
          </p:nvPr>
        </p:nvSpPr>
        <p:spPr>
          <a:xfrm>
            <a:off x="219390" y="813581"/>
            <a:ext cx="2305274" cy="4471536"/>
          </a:xfrm>
          <a:prstGeom prst="flowChartOnlineStorage">
            <a:avLst/>
          </a:prstGeom>
          <a:pattFill prst="pct5">
            <a:fgClr>
              <a:srgbClr val="66CCFF"/>
            </a:fgClr>
            <a:bgClr>
              <a:schemeClr val="bg1"/>
            </a:bgClr>
          </a:pattFill>
        </p:spPr>
        <p:style>
          <a:lnRef idx="2">
            <a:schemeClr val="accent3"/>
          </a:lnRef>
          <a:fillRef idx="1">
            <a:schemeClr val="lt1"/>
          </a:fillRef>
          <a:effectRef idx="0">
            <a:schemeClr val="accent3"/>
          </a:effectRef>
          <a:fontRef idx="minor">
            <a:schemeClr val="dk1"/>
          </a:fontRef>
        </p:style>
        <p:txBody>
          <a:bodyPr>
            <a:normAutofit/>
          </a:bodyPr>
          <a:lstStyle/>
          <a:p>
            <a:pPr algn="ctr"/>
            <a:r>
              <a:rPr lang="en-US" sz="2000" b="1" kern="1200" err="1">
                <a:solidFill>
                  <a:srgbClr val="002060"/>
                </a:solidFill>
                <a:latin typeface="+mn-lt"/>
              </a:rPr>
              <a:t>Izgled</a:t>
            </a:r>
            <a:r>
              <a:rPr lang="en-US" sz="2000" b="1" kern="1200">
                <a:solidFill>
                  <a:srgbClr val="002060"/>
                </a:solidFill>
                <a:latin typeface="+mn-lt"/>
              </a:rPr>
              <a:t> </a:t>
            </a:r>
            <a:r>
              <a:rPr lang="en-US" sz="2000" b="1" kern="1200" err="1">
                <a:solidFill>
                  <a:srgbClr val="002060"/>
                </a:solidFill>
                <a:latin typeface="+mn-lt"/>
              </a:rPr>
              <a:t>i</a:t>
            </a:r>
            <a:r>
              <a:rPr lang="en-US" sz="2000" b="1" kern="1200">
                <a:solidFill>
                  <a:srgbClr val="002060"/>
                </a:solidFill>
                <a:latin typeface="+mn-lt"/>
              </a:rPr>
              <a:t> </a:t>
            </a:r>
            <a:r>
              <a:rPr lang="en-US" sz="2000" b="1" kern="1200" err="1">
                <a:solidFill>
                  <a:srgbClr val="002060"/>
                </a:solidFill>
                <a:latin typeface="+mn-lt"/>
              </a:rPr>
              <a:t>sadržaj</a:t>
            </a:r>
            <a:r>
              <a:rPr lang="en-US" sz="2000" b="1" kern="1200">
                <a:solidFill>
                  <a:srgbClr val="002060"/>
                </a:solidFill>
                <a:latin typeface="+mn-lt"/>
              </a:rPr>
              <a:t> </a:t>
            </a:r>
            <a:r>
              <a:rPr lang="en-US" sz="2000" b="1" kern="1200" err="1">
                <a:solidFill>
                  <a:srgbClr val="002060"/>
                </a:solidFill>
                <a:latin typeface="+mn-lt"/>
              </a:rPr>
              <a:t>projektnog</a:t>
            </a:r>
            <a:r>
              <a:rPr lang="en-US" sz="2000" b="1" kern="1200">
                <a:solidFill>
                  <a:srgbClr val="002060"/>
                </a:solidFill>
                <a:latin typeface="+mn-lt"/>
              </a:rPr>
              <a:t> </a:t>
            </a:r>
            <a:r>
              <a:rPr lang="en-US" sz="2000" b="1" kern="1200" err="1">
                <a:solidFill>
                  <a:srgbClr val="002060"/>
                </a:solidFill>
                <a:latin typeface="+mn-lt"/>
              </a:rPr>
              <a:t>prijedloga</a:t>
            </a:r>
            <a:r>
              <a:rPr lang="en-US" sz="2000" b="1" kern="1200">
                <a:solidFill>
                  <a:srgbClr val="002060"/>
                </a:solidFill>
                <a:latin typeface="+mn-lt"/>
              </a:rPr>
              <a:t> </a:t>
            </a:r>
            <a:br>
              <a:rPr lang="en-US" sz="3300" kern="1200" dirty="0">
                <a:solidFill>
                  <a:srgbClr val="002060"/>
                </a:solidFill>
                <a:latin typeface="Century Gothic" panose="020B0502020202020204" pitchFamily="34" charset="0"/>
              </a:rPr>
            </a:br>
            <a:endParaRPr lang="en-US" sz="3300"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16B40F7A-F0D3-85E8-EDBD-AABE9A5D7677}"/>
              </a:ext>
            </a:extLst>
          </p:cNvPr>
          <p:cNvSpPr>
            <a:spLocks noGrp="1"/>
          </p:cNvSpPr>
          <p:nvPr>
            <p:ph idx="1"/>
          </p:nvPr>
        </p:nvSpPr>
        <p:spPr>
          <a:xfrm>
            <a:off x="2587925" y="255737"/>
            <a:ext cx="9476803" cy="5995538"/>
          </a:xfrm>
          <a:gradFill>
            <a:gsLst>
              <a:gs pos="0">
                <a:schemeClr val="accent3">
                  <a:lumMod val="110000"/>
                  <a:satMod val="105000"/>
                  <a:tint val="67000"/>
                </a:schemeClr>
              </a:gs>
              <a:gs pos="12000">
                <a:schemeClr val="tx2">
                  <a:lumMod val="10000"/>
                  <a:lumOff val="90000"/>
                </a:schemeClr>
              </a:gs>
              <a:gs pos="100000">
                <a:schemeClr val="accent3">
                  <a:lumMod val="105000"/>
                  <a:satMod val="109000"/>
                  <a:tint val="81000"/>
                </a:schemeClr>
              </a:gs>
            </a:gsLst>
            <a:lin ang="5400000" scaled="0"/>
          </a:gradFill>
        </p:spPr>
        <p:txBody>
          <a:bodyPr>
            <a:noAutofit/>
          </a:bodyPr>
          <a:lstStyle/>
          <a:p>
            <a:pPr marL="514350" indent="-514350">
              <a:spcBef>
                <a:spcPts val="600"/>
              </a:spcBef>
              <a:buFont typeface="+mj-lt"/>
              <a:buAutoNum type="arabicPeriod"/>
            </a:pPr>
            <a:r>
              <a:rPr lang="hr-HR" sz="1600" dirty="0">
                <a:solidFill>
                  <a:srgbClr val="002060"/>
                </a:solidFill>
              </a:rPr>
              <a:t>Prijavni obrazac</a:t>
            </a:r>
            <a:endParaRPr lang="en-US" sz="1600" dirty="0">
              <a:solidFill>
                <a:srgbClr val="002060"/>
              </a:solidFill>
            </a:endParaRPr>
          </a:p>
          <a:p>
            <a:pPr marL="514350" indent="-514350">
              <a:spcBef>
                <a:spcPts val="600"/>
              </a:spcBef>
              <a:buFont typeface="+mj-lt"/>
              <a:buAutoNum type="arabicPeriod"/>
            </a:pPr>
            <a:r>
              <a:rPr lang="en-US" sz="1600" dirty="0" err="1">
                <a:solidFill>
                  <a:srgbClr val="002060"/>
                </a:solidFill>
              </a:rPr>
              <a:t>Izjava</a:t>
            </a:r>
            <a:r>
              <a:rPr lang="en-US" sz="1600" dirty="0">
                <a:solidFill>
                  <a:srgbClr val="002060"/>
                </a:solidFill>
              </a:rPr>
              <a:t> </a:t>
            </a:r>
            <a:r>
              <a:rPr lang="en-US" sz="1600" dirty="0" err="1">
                <a:solidFill>
                  <a:srgbClr val="002060"/>
                </a:solidFill>
              </a:rPr>
              <a:t>prijavitelja</a:t>
            </a:r>
            <a:endParaRPr lang="en-US" sz="1600" dirty="0">
              <a:solidFill>
                <a:srgbClr val="002060"/>
              </a:solidFill>
            </a:endParaRPr>
          </a:p>
          <a:p>
            <a:pPr marL="514350" indent="-514350">
              <a:spcBef>
                <a:spcPts val="600"/>
              </a:spcBef>
              <a:buFont typeface="+mj-lt"/>
              <a:buAutoNum type="arabicPeriod"/>
            </a:pPr>
            <a:r>
              <a:rPr lang="en-US" sz="1600" dirty="0" err="1">
                <a:solidFill>
                  <a:srgbClr val="002060"/>
                </a:solidFill>
              </a:rPr>
              <a:t>Izjava</a:t>
            </a:r>
            <a:r>
              <a:rPr lang="en-US" sz="1600" dirty="0">
                <a:solidFill>
                  <a:srgbClr val="002060"/>
                </a:solidFill>
              </a:rPr>
              <a:t> </a:t>
            </a:r>
            <a:r>
              <a:rPr lang="en-US" sz="1600" dirty="0" err="1">
                <a:solidFill>
                  <a:srgbClr val="002060"/>
                </a:solidFill>
              </a:rPr>
              <a:t>partnera</a:t>
            </a:r>
            <a:endParaRPr lang="en-US" sz="1600" dirty="0">
              <a:solidFill>
                <a:srgbClr val="002060"/>
              </a:solidFill>
            </a:endParaRPr>
          </a:p>
          <a:p>
            <a:pPr marL="514350" indent="-514350">
              <a:spcBef>
                <a:spcPts val="600"/>
              </a:spcBef>
              <a:buFont typeface="+mj-lt"/>
              <a:buAutoNum type="arabicPeriod"/>
            </a:pPr>
            <a:r>
              <a:rPr lang="en-US" sz="1600" dirty="0" err="1">
                <a:solidFill>
                  <a:srgbClr val="002060"/>
                </a:solidFill>
              </a:rPr>
              <a:t>Skupna</a:t>
            </a:r>
            <a:r>
              <a:rPr lang="en-US" sz="1600" dirty="0">
                <a:solidFill>
                  <a:srgbClr val="002060"/>
                </a:solidFill>
              </a:rPr>
              <a:t> </a:t>
            </a:r>
            <a:r>
              <a:rPr lang="en-US" sz="1600" dirty="0" err="1">
                <a:solidFill>
                  <a:srgbClr val="002060"/>
                </a:solidFill>
              </a:rPr>
              <a:t>izjava</a:t>
            </a:r>
            <a:r>
              <a:rPr lang="en-US" sz="1600" dirty="0">
                <a:solidFill>
                  <a:srgbClr val="002060"/>
                </a:solidFill>
              </a:rPr>
              <a:t> </a:t>
            </a:r>
            <a:r>
              <a:rPr lang="en-US" sz="1600" dirty="0" err="1">
                <a:solidFill>
                  <a:srgbClr val="002060"/>
                </a:solidFill>
              </a:rPr>
              <a:t>prijavitelja</a:t>
            </a:r>
            <a:endParaRPr lang="en-US" sz="1600" dirty="0">
              <a:solidFill>
                <a:srgbClr val="002060"/>
              </a:solidFill>
            </a:endParaRPr>
          </a:p>
          <a:p>
            <a:pPr marL="514350" indent="-514350">
              <a:spcBef>
                <a:spcPts val="600"/>
              </a:spcBef>
              <a:buFont typeface="+mj-lt"/>
              <a:buAutoNum type="arabicPeriod"/>
            </a:pPr>
            <a:r>
              <a:rPr lang="pl-PL" sz="1600" dirty="0">
                <a:solidFill>
                  <a:srgbClr val="002060"/>
                </a:solidFill>
              </a:rPr>
              <a:t>Skupna izjava partnera (koji je poduzetnik)</a:t>
            </a:r>
            <a:endParaRPr lang="en-US" sz="1600" dirty="0">
              <a:solidFill>
                <a:srgbClr val="002060"/>
              </a:solidFill>
            </a:endParaRPr>
          </a:p>
          <a:p>
            <a:pPr marL="514350" indent="-514350">
              <a:spcBef>
                <a:spcPts val="600"/>
              </a:spcBef>
              <a:buFont typeface="+mj-lt"/>
              <a:buAutoNum type="arabicPeriod"/>
            </a:pPr>
            <a:r>
              <a:rPr lang="en-US" sz="1600" dirty="0" err="1">
                <a:solidFill>
                  <a:srgbClr val="002060"/>
                </a:solidFill>
              </a:rPr>
              <a:t>Dodatak</a:t>
            </a:r>
            <a:r>
              <a:rPr lang="en-US" sz="1600" dirty="0">
                <a:solidFill>
                  <a:srgbClr val="002060"/>
                </a:solidFill>
              </a:rPr>
              <a:t> </a:t>
            </a:r>
            <a:r>
              <a:rPr lang="en-US" sz="1600" dirty="0" err="1">
                <a:solidFill>
                  <a:srgbClr val="002060"/>
                </a:solidFill>
              </a:rPr>
              <a:t>prijavnom</a:t>
            </a:r>
            <a:r>
              <a:rPr lang="en-US" sz="1600" dirty="0">
                <a:solidFill>
                  <a:srgbClr val="002060"/>
                </a:solidFill>
              </a:rPr>
              <a:t> </a:t>
            </a:r>
            <a:r>
              <a:rPr lang="en-US" sz="1600" dirty="0" err="1">
                <a:solidFill>
                  <a:srgbClr val="002060"/>
                </a:solidFill>
              </a:rPr>
              <a:t>obrascu</a:t>
            </a:r>
            <a:endParaRPr lang="en-US" sz="1600" dirty="0">
              <a:solidFill>
                <a:srgbClr val="002060"/>
              </a:solidFill>
            </a:endParaRPr>
          </a:p>
          <a:p>
            <a:pPr marL="514350" indent="-514350">
              <a:spcBef>
                <a:spcPts val="600"/>
              </a:spcBef>
              <a:buFont typeface="+mj-lt"/>
              <a:buAutoNum type="arabicPeriod"/>
            </a:pPr>
            <a:r>
              <a:rPr lang="en-US" sz="1600" dirty="0" err="1">
                <a:solidFill>
                  <a:srgbClr val="002060"/>
                </a:solidFill>
              </a:rPr>
              <a:t>Proračun</a:t>
            </a:r>
            <a:endParaRPr lang="en-US" sz="1600" dirty="0">
              <a:solidFill>
                <a:srgbClr val="002060"/>
              </a:solidFill>
            </a:endParaRPr>
          </a:p>
          <a:p>
            <a:pPr marL="514350" indent="-514350">
              <a:spcBef>
                <a:spcPts val="600"/>
              </a:spcBef>
              <a:buFont typeface="+mj-lt"/>
              <a:buAutoNum type="arabicPeriod"/>
            </a:pPr>
            <a:r>
              <a:rPr lang="en-US" sz="1600" dirty="0" err="1">
                <a:solidFill>
                  <a:srgbClr val="002060"/>
                </a:solidFill>
              </a:rPr>
              <a:t>Izjava</a:t>
            </a:r>
            <a:r>
              <a:rPr lang="en-US" sz="1600" dirty="0">
                <a:solidFill>
                  <a:srgbClr val="002060"/>
                </a:solidFill>
              </a:rPr>
              <a:t> o </a:t>
            </a:r>
            <a:r>
              <a:rPr lang="en-US" sz="1600" dirty="0" err="1">
                <a:solidFill>
                  <a:srgbClr val="002060"/>
                </a:solidFill>
              </a:rPr>
              <a:t>korištenim</a:t>
            </a:r>
            <a:r>
              <a:rPr lang="en-US" sz="1600" dirty="0">
                <a:solidFill>
                  <a:srgbClr val="002060"/>
                </a:solidFill>
              </a:rPr>
              <a:t> </a:t>
            </a:r>
            <a:r>
              <a:rPr lang="en-US" sz="1600" dirty="0" err="1">
                <a:solidFill>
                  <a:srgbClr val="002060"/>
                </a:solidFill>
              </a:rPr>
              <a:t>potporama</a:t>
            </a:r>
            <a:r>
              <a:rPr lang="en-US" sz="1600" dirty="0">
                <a:solidFill>
                  <a:srgbClr val="002060"/>
                </a:solidFill>
              </a:rPr>
              <a:t> (</a:t>
            </a:r>
            <a:r>
              <a:rPr lang="en-US" sz="1600" dirty="0" err="1">
                <a:solidFill>
                  <a:srgbClr val="002060"/>
                </a:solidFill>
              </a:rPr>
              <a:t>Izjava</a:t>
            </a:r>
            <a:r>
              <a:rPr lang="en-US" sz="1600" dirty="0">
                <a:solidFill>
                  <a:srgbClr val="002060"/>
                </a:solidFill>
              </a:rPr>
              <a:t> </a:t>
            </a:r>
            <a:r>
              <a:rPr lang="en-US" sz="1600" dirty="0" err="1">
                <a:solidFill>
                  <a:srgbClr val="002060"/>
                </a:solidFill>
              </a:rPr>
              <a:t>prijavitelja</a:t>
            </a:r>
            <a:r>
              <a:rPr lang="en-US" sz="1600" dirty="0">
                <a:solidFill>
                  <a:srgbClr val="002060"/>
                </a:solidFill>
              </a:rPr>
              <a:t> </a:t>
            </a:r>
            <a:r>
              <a:rPr lang="en-US" sz="1600" dirty="0" err="1">
                <a:solidFill>
                  <a:srgbClr val="002060"/>
                </a:solidFill>
              </a:rPr>
              <a:t>i</a:t>
            </a:r>
            <a:r>
              <a:rPr lang="en-US" sz="1600" dirty="0">
                <a:solidFill>
                  <a:srgbClr val="002060"/>
                </a:solidFill>
              </a:rPr>
              <a:t> </a:t>
            </a:r>
            <a:r>
              <a:rPr lang="en-US" sz="1600" dirty="0" err="1">
                <a:solidFill>
                  <a:srgbClr val="002060"/>
                </a:solidFill>
              </a:rPr>
              <a:t>Izjava</a:t>
            </a:r>
            <a:r>
              <a:rPr lang="en-US" sz="1600" dirty="0">
                <a:solidFill>
                  <a:srgbClr val="002060"/>
                </a:solidFill>
              </a:rPr>
              <a:t> </a:t>
            </a:r>
            <a:r>
              <a:rPr lang="en-US" sz="1600" dirty="0" err="1">
                <a:solidFill>
                  <a:srgbClr val="002060"/>
                </a:solidFill>
              </a:rPr>
              <a:t>partnera</a:t>
            </a:r>
            <a:r>
              <a:rPr lang="en-US" sz="1600" dirty="0">
                <a:solidFill>
                  <a:srgbClr val="002060"/>
                </a:solidFill>
              </a:rPr>
              <a:t> (</a:t>
            </a:r>
            <a:r>
              <a:rPr lang="en-US" sz="1600" dirty="0" err="1">
                <a:solidFill>
                  <a:srgbClr val="002060"/>
                </a:solidFill>
              </a:rPr>
              <a:t>ako</a:t>
            </a:r>
            <a:r>
              <a:rPr lang="en-US" sz="1600" dirty="0">
                <a:solidFill>
                  <a:srgbClr val="002060"/>
                </a:solidFill>
              </a:rPr>
              <a:t> je </a:t>
            </a:r>
            <a:r>
              <a:rPr lang="en-US" sz="1600" dirty="0" err="1">
                <a:solidFill>
                  <a:srgbClr val="002060"/>
                </a:solidFill>
              </a:rPr>
              <a:t>primjenjivo</a:t>
            </a:r>
            <a:r>
              <a:rPr lang="en-US" sz="1600" dirty="0">
                <a:solidFill>
                  <a:srgbClr val="002060"/>
                </a:solidFill>
              </a:rPr>
              <a:t>)</a:t>
            </a:r>
          </a:p>
          <a:p>
            <a:pPr marL="514350" indent="-514350">
              <a:spcBef>
                <a:spcPts val="600"/>
              </a:spcBef>
              <a:buFont typeface="+mj-lt"/>
              <a:buAutoNum type="arabicPeriod"/>
            </a:pPr>
            <a:r>
              <a:rPr lang="en-US" sz="1600" dirty="0" err="1">
                <a:solidFill>
                  <a:srgbClr val="002060"/>
                </a:solidFill>
              </a:rPr>
              <a:t>Sporazum</a:t>
            </a:r>
            <a:r>
              <a:rPr lang="en-US" sz="1600" dirty="0">
                <a:solidFill>
                  <a:srgbClr val="002060"/>
                </a:solidFill>
              </a:rPr>
              <a:t> o </a:t>
            </a:r>
            <a:r>
              <a:rPr lang="en-US" sz="1600" dirty="0" err="1">
                <a:solidFill>
                  <a:srgbClr val="002060"/>
                </a:solidFill>
              </a:rPr>
              <a:t>partnerstvu</a:t>
            </a:r>
            <a:endParaRPr lang="en-US" sz="1600" dirty="0">
              <a:solidFill>
                <a:srgbClr val="002060"/>
              </a:solidFill>
            </a:endParaRPr>
          </a:p>
          <a:p>
            <a:pPr marL="514350" indent="-514350">
              <a:spcBef>
                <a:spcPts val="600"/>
              </a:spcBef>
              <a:buFont typeface="+mj-lt"/>
              <a:buAutoNum type="arabicPeriod"/>
            </a:pPr>
            <a:r>
              <a:rPr lang="en-US" sz="1600" dirty="0" err="1">
                <a:solidFill>
                  <a:srgbClr val="002060"/>
                </a:solidFill>
              </a:rPr>
              <a:t>Financijska</a:t>
            </a:r>
            <a:r>
              <a:rPr lang="en-US" sz="1600" dirty="0">
                <a:solidFill>
                  <a:srgbClr val="002060"/>
                </a:solidFill>
              </a:rPr>
              <a:t> </a:t>
            </a:r>
            <a:r>
              <a:rPr lang="en-US" sz="1600" dirty="0" err="1">
                <a:solidFill>
                  <a:srgbClr val="002060"/>
                </a:solidFill>
              </a:rPr>
              <a:t>konstrukcija</a:t>
            </a:r>
            <a:r>
              <a:rPr lang="en-US" sz="1600" dirty="0">
                <a:solidFill>
                  <a:srgbClr val="002060"/>
                </a:solidFill>
              </a:rPr>
              <a:t> </a:t>
            </a:r>
            <a:r>
              <a:rPr lang="en-US" sz="1600" dirty="0" err="1">
                <a:solidFill>
                  <a:srgbClr val="002060"/>
                </a:solidFill>
              </a:rPr>
              <a:t>projekta</a:t>
            </a:r>
            <a:endParaRPr lang="en-US" sz="1600" dirty="0">
              <a:solidFill>
                <a:srgbClr val="002060"/>
              </a:solidFill>
            </a:endParaRPr>
          </a:p>
          <a:p>
            <a:pPr marL="514350" indent="-514350">
              <a:spcBef>
                <a:spcPts val="600"/>
              </a:spcBef>
              <a:buFont typeface="+mj-lt"/>
              <a:buAutoNum type="arabicPeriod"/>
            </a:pPr>
            <a:r>
              <a:rPr lang="en-US" sz="1600" dirty="0" err="1">
                <a:solidFill>
                  <a:srgbClr val="002060"/>
                </a:solidFill>
              </a:rPr>
              <a:t>Dokumenti</a:t>
            </a:r>
            <a:r>
              <a:rPr lang="en-US" sz="1600" dirty="0">
                <a:solidFill>
                  <a:srgbClr val="002060"/>
                </a:solidFill>
              </a:rPr>
              <a:t> (</a:t>
            </a:r>
            <a:r>
              <a:rPr lang="en-US" sz="1600" dirty="0" err="1">
                <a:solidFill>
                  <a:srgbClr val="002060"/>
                </a:solidFill>
              </a:rPr>
              <a:t>akti</a:t>
            </a:r>
            <a:r>
              <a:rPr lang="en-US" sz="1600" dirty="0">
                <a:solidFill>
                  <a:srgbClr val="002060"/>
                </a:solidFill>
              </a:rPr>
              <a:t>) </a:t>
            </a:r>
            <a:r>
              <a:rPr lang="en-US" sz="1600" dirty="0" err="1">
                <a:solidFill>
                  <a:srgbClr val="002060"/>
                </a:solidFill>
              </a:rPr>
              <a:t>temeljem</a:t>
            </a:r>
            <a:r>
              <a:rPr lang="en-US" sz="1600" dirty="0">
                <a:solidFill>
                  <a:srgbClr val="002060"/>
                </a:solidFill>
              </a:rPr>
              <a:t> </a:t>
            </a:r>
            <a:r>
              <a:rPr lang="en-US" sz="1600" dirty="0" err="1">
                <a:solidFill>
                  <a:srgbClr val="002060"/>
                </a:solidFill>
              </a:rPr>
              <a:t>kojih</a:t>
            </a:r>
            <a:r>
              <a:rPr lang="en-US" sz="1600" dirty="0">
                <a:solidFill>
                  <a:srgbClr val="002060"/>
                </a:solidFill>
              </a:rPr>
              <a:t> se </a:t>
            </a:r>
            <a:r>
              <a:rPr lang="en-US" sz="1600" dirty="0" err="1">
                <a:solidFill>
                  <a:srgbClr val="002060"/>
                </a:solidFill>
              </a:rPr>
              <a:t>utvrđuje</a:t>
            </a:r>
            <a:r>
              <a:rPr lang="en-US" sz="1600" dirty="0">
                <a:solidFill>
                  <a:srgbClr val="002060"/>
                </a:solidFill>
              </a:rPr>
              <a:t> </a:t>
            </a:r>
            <a:r>
              <a:rPr lang="en-US" sz="1600" dirty="0" err="1">
                <a:solidFill>
                  <a:srgbClr val="002060"/>
                </a:solidFill>
              </a:rPr>
              <a:t>iznos</a:t>
            </a:r>
            <a:r>
              <a:rPr lang="en-US" sz="1600" dirty="0">
                <a:solidFill>
                  <a:srgbClr val="002060"/>
                </a:solidFill>
              </a:rPr>
              <a:t> </a:t>
            </a:r>
            <a:r>
              <a:rPr lang="en-US" sz="1600" dirty="0" err="1">
                <a:solidFill>
                  <a:srgbClr val="002060"/>
                </a:solidFill>
              </a:rPr>
              <a:t>bruto</a:t>
            </a:r>
            <a:r>
              <a:rPr lang="en-US" sz="1600" dirty="0">
                <a:solidFill>
                  <a:srgbClr val="002060"/>
                </a:solidFill>
              </a:rPr>
              <a:t> </a:t>
            </a:r>
            <a:r>
              <a:rPr lang="en-US" sz="1600" dirty="0" err="1">
                <a:solidFill>
                  <a:srgbClr val="002060"/>
                </a:solidFill>
              </a:rPr>
              <a:t>plaće</a:t>
            </a:r>
            <a:r>
              <a:rPr lang="en-US" sz="1600" dirty="0">
                <a:solidFill>
                  <a:srgbClr val="002060"/>
                </a:solidFill>
              </a:rPr>
              <a:t> </a:t>
            </a:r>
            <a:r>
              <a:rPr lang="en-US" sz="1600" dirty="0" err="1">
                <a:solidFill>
                  <a:srgbClr val="002060"/>
                </a:solidFill>
              </a:rPr>
              <a:t>troška</a:t>
            </a:r>
            <a:r>
              <a:rPr lang="en-US" sz="1600" dirty="0">
                <a:solidFill>
                  <a:srgbClr val="002060"/>
                </a:solidFill>
              </a:rPr>
              <a:t> </a:t>
            </a:r>
            <a:r>
              <a:rPr lang="en-US" sz="1600" dirty="0" err="1">
                <a:solidFill>
                  <a:srgbClr val="002060"/>
                </a:solidFill>
              </a:rPr>
              <a:t>osoblja</a:t>
            </a:r>
            <a:endParaRPr lang="en-US" sz="1600" dirty="0">
              <a:solidFill>
                <a:srgbClr val="002060"/>
              </a:solidFill>
            </a:endParaRPr>
          </a:p>
          <a:p>
            <a:pPr marL="514350" indent="-514350">
              <a:spcBef>
                <a:spcPts val="600"/>
              </a:spcBef>
              <a:buFont typeface="+mj-lt"/>
              <a:buAutoNum type="arabicPeriod"/>
            </a:pPr>
            <a:r>
              <a:rPr lang="en-US" sz="1600" dirty="0" err="1">
                <a:solidFill>
                  <a:srgbClr val="002060"/>
                </a:solidFill>
              </a:rPr>
              <a:t>Godišnje</a:t>
            </a:r>
            <a:r>
              <a:rPr lang="en-US" sz="1600" dirty="0">
                <a:solidFill>
                  <a:srgbClr val="002060"/>
                </a:solidFill>
              </a:rPr>
              <a:t> </a:t>
            </a:r>
            <a:r>
              <a:rPr lang="en-US" sz="1600" dirty="0" err="1">
                <a:solidFill>
                  <a:srgbClr val="002060"/>
                </a:solidFill>
              </a:rPr>
              <a:t>financijsko</a:t>
            </a:r>
            <a:r>
              <a:rPr lang="en-US" sz="1600" dirty="0">
                <a:solidFill>
                  <a:srgbClr val="002060"/>
                </a:solidFill>
              </a:rPr>
              <a:t> </a:t>
            </a:r>
            <a:r>
              <a:rPr lang="en-US" sz="1600" dirty="0" err="1">
                <a:solidFill>
                  <a:srgbClr val="002060"/>
                </a:solidFill>
              </a:rPr>
              <a:t>izvješće</a:t>
            </a:r>
            <a:r>
              <a:rPr lang="en-US" sz="1600" dirty="0">
                <a:solidFill>
                  <a:srgbClr val="002060"/>
                </a:solidFill>
              </a:rPr>
              <a:t> (GFI-POD), </a:t>
            </a:r>
            <a:r>
              <a:rPr lang="en-US" sz="1600" dirty="0" err="1">
                <a:solidFill>
                  <a:srgbClr val="002060"/>
                </a:solidFill>
              </a:rPr>
              <a:t>Konsolidirano</a:t>
            </a:r>
            <a:r>
              <a:rPr lang="en-US" sz="1600" dirty="0">
                <a:solidFill>
                  <a:srgbClr val="002060"/>
                </a:solidFill>
              </a:rPr>
              <a:t> </a:t>
            </a:r>
            <a:r>
              <a:rPr lang="en-US" sz="1600" dirty="0" err="1">
                <a:solidFill>
                  <a:srgbClr val="002060"/>
                </a:solidFill>
              </a:rPr>
              <a:t>financijsko</a:t>
            </a:r>
            <a:r>
              <a:rPr lang="en-US" sz="1600" dirty="0">
                <a:solidFill>
                  <a:srgbClr val="002060"/>
                </a:solidFill>
              </a:rPr>
              <a:t> </a:t>
            </a:r>
            <a:r>
              <a:rPr lang="en-US" sz="1600" dirty="0" err="1">
                <a:solidFill>
                  <a:srgbClr val="002060"/>
                </a:solidFill>
              </a:rPr>
              <a:t>izvješće</a:t>
            </a:r>
            <a:r>
              <a:rPr lang="en-US" sz="1600" dirty="0">
                <a:solidFill>
                  <a:srgbClr val="002060"/>
                </a:solidFill>
              </a:rPr>
              <a:t> za </a:t>
            </a:r>
            <a:r>
              <a:rPr lang="en-US" sz="1600" dirty="0" err="1">
                <a:solidFill>
                  <a:srgbClr val="002060"/>
                </a:solidFill>
              </a:rPr>
              <a:t>povezana</a:t>
            </a:r>
            <a:r>
              <a:rPr lang="en-US" sz="1600" dirty="0">
                <a:solidFill>
                  <a:srgbClr val="002060"/>
                </a:solidFill>
              </a:rPr>
              <a:t> </a:t>
            </a:r>
            <a:r>
              <a:rPr lang="en-US" sz="1600" dirty="0" err="1">
                <a:solidFill>
                  <a:srgbClr val="002060"/>
                </a:solidFill>
              </a:rPr>
              <a:t>društva</a:t>
            </a:r>
            <a:endParaRPr lang="en-US" sz="1600" dirty="0">
              <a:solidFill>
                <a:srgbClr val="002060"/>
              </a:solidFill>
            </a:endParaRPr>
          </a:p>
          <a:p>
            <a:pPr marL="514350" indent="-514350">
              <a:spcBef>
                <a:spcPts val="600"/>
              </a:spcBef>
              <a:buFont typeface="+mj-lt"/>
              <a:buAutoNum type="arabicPeriod"/>
            </a:pPr>
            <a:r>
              <a:rPr lang="en-US" sz="1600" dirty="0">
                <a:solidFill>
                  <a:srgbClr val="002060"/>
                </a:solidFill>
              </a:rPr>
              <a:t>Obrazac DOH za </a:t>
            </a:r>
            <a:r>
              <a:rPr lang="en-US" sz="1600" dirty="0" err="1">
                <a:solidFill>
                  <a:srgbClr val="002060"/>
                </a:solidFill>
              </a:rPr>
              <a:t>poduzetnike</a:t>
            </a:r>
            <a:r>
              <a:rPr lang="en-US" sz="1600" dirty="0">
                <a:solidFill>
                  <a:srgbClr val="002060"/>
                </a:solidFill>
              </a:rPr>
              <a:t> </a:t>
            </a:r>
          </a:p>
          <a:p>
            <a:pPr marL="514350" indent="-514350" algn="just">
              <a:spcBef>
                <a:spcPts val="600"/>
              </a:spcBef>
              <a:buFont typeface="+mj-lt"/>
              <a:buAutoNum type="arabicPeriod"/>
            </a:pPr>
            <a:r>
              <a:rPr lang="en-US" sz="1600" dirty="0" err="1">
                <a:solidFill>
                  <a:srgbClr val="002060"/>
                </a:solidFill>
              </a:rPr>
              <a:t>Dokazi</a:t>
            </a:r>
            <a:r>
              <a:rPr lang="en-US" sz="1600" dirty="0">
                <a:solidFill>
                  <a:srgbClr val="002060"/>
                </a:solidFill>
              </a:rPr>
              <a:t> u </a:t>
            </a:r>
            <a:r>
              <a:rPr lang="en-US" sz="1600" dirty="0" err="1">
                <a:solidFill>
                  <a:srgbClr val="002060"/>
                </a:solidFill>
              </a:rPr>
              <a:t>sklopu</a:t>
            </a:r>
            <a:r>
              <a:rPr lang="en-US" sz="1600" dirty="0">
                <a:solidFill>
                  <a:srgbClr val="002060"/>
                </a:solidFill>
              </a:rPr>
              <a:t> </a:t>
            </a:r>
            <a:r>
              <a:rPr lang="en-US" sz="1600" dirty="0" err="1">
                <a:solidFill>
                  <a:srgbClr val="002060"/>
                </a:solidFill>
              </a:rPr>
              <a:t>prijavnog</a:t>
            </a:r>
            <a:r>
              <a:rPr lang="en-US" sz="1600" dirty="0">
                <a:solidFill>
                  <a:srgbClr val="002060"/>
                </a:solidFill>
              </a:rPr>
              <a:t> </a:t>
            </a:r>
            <a:r>
              <a:rPr lang="en-US" sz="1600" dirty="0" err="1">
                <a:solidFill>
                  <a:srgbClr val="002060"/>
                </a:solidFill>
              </a:rPr>
              <a:t>obrasca</a:t>
            </a:r>
            <a:r>
              <a:rPr lang="en-US" sz="1600" dirty="0">
                <a:solidFill>
                  <a:srgbClr val="002060"/>
                </a:solidFill>
              </a:rPr>
              <a:t> (</a:t>
            </a:r>
            <a:r>
              <a:rPr lang="en-US" sz="1600" dirty="0" err="1">
                <a:solidFill>
                  <a:srgbClr val="002060"/>
                </a:solidFill>
              </a:rPr>
              <a:t>Izvod</a:t>
            </a:r>
            <a:r>
              <a:rPr lang="en-US" sz="1600" dirty="0">
                <a:solidFill>
                  <a:srgbClr val="002060"/>
                </a:solidFill>
              </a:rPr>
              <a:t> </a:t>
            </a:r>
            <a:r>
              <a:rPr lang="en-US" sz="1600" dirty="0" err="1">
                <a:solidFill>
                  <a:srgbClr val="002060"/>
                </a:solidFill>
              </a:rPr>
              <a:t>iz</a:t>
            </a:r>
            <a:r>
              <a:rPr lang="en-US" sz="1600" dirty="0">
                <a:solidFill>
                  <a:srgbClr val="002060"/>
                </a:solidFill>
              </a:rPr>
              <a:t> </a:t>
            </a:r>
            <a:r>
              <a:rPr lang="en-US" sz="1600" dirty="0" err="1">
                <a:solidFill>
                  <a:srgbClr val="002060"/>
                </a:solidFill>
              </a:rPr>
              <a:t>sudskog</a:t>
            </a:r>
            <a:r>
              <a:rPr lang="en-US" sz="1600" dirty="0">
                <a:solidFill>
                  <a:srgbClr val="002060"/>
                </a:solidFill>
              </a:rPr>
              <a:t>, </a:t>
            </a:r>
            <a:r>
              <a:rPr lang="en-US" sz="1600" dirty="0" err="1">
                <a:solidFill>
                  <a:srgbClr val="002060"/>
                </a:solidFill>
              </a:rPr>
              <a:t>obrtnog</a:t>
            </a:r>
            <a:r>
              <a:rPr lang="en-US" sz="1600" dirty="0">
                <a:solidFill>
                  <a:srgbClr val="002060"/>
                </a:solidFill>
              </a:rPr>
              <a:t> </a:t>
            </a:r>
            <a:r>
              <a:rPr lang="en-US" sz="1600" dirty="0" err="1">
                <a:solidFill>
                  <a:srgbClr val="002060"/>
                </a:solidFill>
              </a:rPr>
              <a:t>ili</a:t>
            </a:r>
            <a:r>
              <a:rPr lang="en-US" sz="1600" dirty="0">
                <a:solidFill>
                  <a:srgbClr val="002060"/>
                </a:solidFill>
              </a:rPr>
              <a:t> </a:t>
            </a:r>
            <a:r>
              <a:rPr lang="en-US" sz="1600" dirty="0" err="1">
                <a:solidFill>
                  <a:srgbClr val="002060"/>
                </a:solidFill>
              </a:rPr>
              <a:t>drugog</a:t>
            </a:r>
            <a:r>
              <a:rPr lang="en-US" sz="1600" dirty="0">
                <a:solidFill>
                  <a:srgbClr val="002060"/>
                </a:solidFill>
              </a:rPr>
              <a:t> </a:t>
            </a:r>
            <a:r>
              <a:rPr lang="en-US" sz="1600" dirty="0" err="1">
                <a:solidFill>
                  <a:srgbClr val="002060"/>
                </a:solidFill>
              </a:rPr>
              <a:t>odgovarajućeg</a:t>
            </a:r>
            <a:r>
              <a:rPr lang="en-US" sz="1600" dirty="0">
                <a:solidFill>
                  <a:srgbClr val="002060"/>
                </a:solidFill>
              </a:rPr>
              <a:t> </a:t>
            </a:r>
            <a:r>
              <a:rPr lang="en-US" sz="1600" dirty="0" err="1">
                <a:solidFill>
                  <a:srgbClr val="002060"/>
                </a:solidFill>
              </a:rPr>
              <a:t>registra</a:t>
            </a:r>
            <a:r>
              <a:rPr lang="en-US" sz="1600" dirty="0">
                <a:solidFill>
                  <a:srgbClr val="002060"/>
                </a:solidFill>
              </a:rPr>
              <a:t>, </a:t>
            </a:r>
            <a:r>
              <a:rPr lang="en-US" sz="1600" dirty="0" err="1">
                <a:solidFill>
                  <a:srgbClr val="002060"/>
                </a:solidFill>
              </a:rPr>
              <a:t>dokaz</a:t>
            </a:r>
            <a:r>
              <a:rPr lang="en-US" sz="1600" dirty="0">
                <a:solidFill>
                  <a:srgbClr val="002060"/>
                </a:solidFill>
              </a:rPr>
              <a:t> o </a:t>
            </a:r>
            <a:r>
              <a:rPr lang="en-US" sz="1600" dirty="0" err="1">
                <a:solidFill>
                  <a:srgbClr val="002060"/>
                </a:solidFill>
              </a:rPr>
              <a:t>stvarnim</a:t>
            </a:r>
            <a:r>
              <a:rPr lang="en-US" sz="1600" dirty="0">
                <a:solidFill>
                  <a:srgbClr val="002060"/>
                </a:solidFill>
              </a:rPr>
              <a:t> </a:t>
            </a:r>
            <a:r>
              <a:rPr lang="en-US" sz="1600" dirty="0" err="1">
                <a:solidFill>
                  <a:srgbClr val="002060"/>
                </a:solidFill>
              </a:rPr>
              <a:t>vlasnicima</a:t>
            </a:r>
            <a:r>
              <a:rPr lang="en-US" sz="1600" dirty="0">
                <a:solidFill>
                  <a:srgbClr val="002060"/>
                </a:solidFill>
              </a:rPr>
              <a:t> </a:t>
            </a:r>
            <a:r>
              <a:rPr lang="en-US" sz="1600" dirty="0" err="1">
                <a:solidFill>
                  <a:srgbClr val="002060"/>
                </a:solidFill>
              </a:rPr>
              <a:t>prijavitelja</a:t>
            </a:r>
            <a:r>
              <a:rPr lang="en-US" sz="1600" dirty="0">
                <a:solidFill>
                  <a:srgbClr val="002060"/>
                </a:solidFill>
              </a:rPr>
              <a:t>, </a:t>
            </a:r>
            <a:r>
              <a:rPr lang="en-US" sz="1600" dirty="0" err="1">
                <a:solidFill>
                  <a:srgbClr val="002060"/>
                </a:solidFill>
              </a:rPr>
              <a:t>odnosno</a:t>
            </a:r>
            <a:r>
              <a:rPr lang="en-US" sz="1600" dirty="0">
                <a:solidFill>
                  <a:srgbClr val="002060"/>
                </a:solidFill>
              </a:rPr>
              <a:t> </a:t>
            </a:r>
            <a:r>
              <a:rPr lang="en-US" sz="1600" dirty="0" err="1">
                <a:solidFill>
                  <a:srgbClr val="002060"/>
                </a:solidFill>
              </a:rPr>
              <a:t>partnera</a:t>
            </a:r>
            <a:r>
              <a:rPr lang="en-US" sz="1600" dirty="0">
                <a:solidFill>
                  <a:srgbClr val="002060"/>
                </a:solidFill>
              </a:rPr>
              <a:t> </a:t>
            </a:r>
            <a:r>
              <a:rPr lang="en-US" sz="1600" dirty="0" err="1">
                <a:solidFill>
                  <a:srgbClr val="002060"/>
                </a:solidFill>
              </a:rPr>
              <a:t>ako</a:t>
            </a:r>
            <a:r>
              <a:rPr lang="en-US" sz="1600" dirty="0">
                <a:solidFill>
                  <a:srgbClr val="002060"/>
                </a:solidFill>
              </a:rPr>
              <a:t> </a:t>
            </a:r>
            <a:r>
              <a:rPr lang="en-US" sz="1600" dirty="0" err="1">
                <a:solidFill>
                  <a:srgbClr val="002060"/>
                </a:solidFill>
              </a:rPr>
              <a:t>prijavitelj</a:t>
            </a:r>
            <a:r>
              <a:rPr lang="en-US" sz="1600" dirty="0">
                <a:solidFill>
                  <a:srgbClr val="002060"/>
                </a:solidFill>
              </a:rPr>
              <a:t>/partner </a:t>
            </a:r>
            <a:r>
              <a:rPr lang="en-US" sz="1600" dirty="0" err="1">
                <a:solidFill>
                  <a:srgbClr val="002060"/>
                </a:solidFill>
              </a:rPr>
              <a:t>nema</a:t>
            </a:r>
            <a:r>
              <a:rPr lang="en-US" sz="1600" dirty="0">
                <a:solidFill>
                  <a:srgbClr val="002060"/>
                </a:solidFill>
              </a:rPr>
              <a:t> </a:t>
            </a:r>
            <a:r>
              <a:rPr lang="en-US" sz="1600" dirty="0" err="1">
                <a:solidFill>
                  <a:srgbClr val="002060"/>
                </a:solidFill>
              </a:rPr>
              <a:t>sjedište</a:t>
            </a:r>
            <a:r>
              <a:rPr lang="en-US" sz="1600" dirty="0">
                <a:solidFill>
                  <a:srgbClr val="002060"/>
                </a:solidFill>
              </a:rPr>
              <a:t>/ </a:t>
            </a:r>
            <a:r>
              <a:rPr lang="en-US" sz="1600" dirty="0" err="1">
                <a:solidFill>
                  <a:srgbClr val="002060"/>
                </a:solidFill>
              </a:rPr>
              <a:t>podružnicu</a:t>
            </a:r>
            <a:r>
              <a:rPr lang="en-US" sz="1600" dirty="0">
                <a:solidFill>
                  <a:srgbClr val="002060"/>
                </a:solidFill>
              </a:rPr>
              <a:t> u RH, </a:t>
            </a:r>
            <a:r>
              <a:rPr lang="en-US" sz="1600" dirty="0" err="1">
                <a:solidFill>
                  <a:srgbClr val="002060"/>
                </a:solidFill>
              </a:rPr>
              <a:t>Dokaz</a:t>
            </a:r>
            <a:r>
              <a:rPr lang="en-US" sz="1600" dirty="0">
                <a:solidFill>
                  <a:srgbClr val="002060"/>
                </a:solidFill>
              </a:rPr>
              <a:t> o </a:t>
            </a:r>
            <a:r>
              <a:rPr lang="en-US" sz="1600" dirty="0" err="1">
                <a:solidFill>
                  <a:srgbClr val="002060"/>
                </a:solidFill>
              </a:rPr>
              <a:t>statusu</a:t>
            </a:r>
            <a:r>
              <a:rPr lang="en-US" sz="1600" dirty="0">
                <a:solidFill>
                  <a:srgbClr val="002060"/>
                </a:solidFill>
              </a:rPr>
              <a:t> </a:t>
            </a:r>
            <a:r>
              <a:rPr lang="en-US" sz="1600" dirty="0" err="1">
                <a:solidFill>
                  <a:srgbClr val="002060"/>
                </a:solidFill>
              </a:rPr>
              <a:t>zaštite</a:t>
            </a:r>
            <a:r>
              <a:rPr lang="en-US" sz="1600" dirty="0">
                <a:solidFill>
                  <a:srgbClr val="002060"/>
                </a:solidFill>
              </a:rPr>
              <a:t> </a:t>
            </a:r>
            <a:r>
              <a:rPr lang="en-US" sz="1600" dirty="0" err="1">
                <a:solidFill>
                  <a:srgbClr val="002060"/>
                </a:solidFill>
              </a:rPr>
              <a:t>intelektualnog</a:t>
            </a:r>
            <a:r>
              <a:rPr lang="en-US" sz="1600" dirty="0">
                <a:solidFill>
                  <a:srgbClr val="002060"/>
                </a:solidFill>
              </a:rPr>
              <a:t> </a:t>
            </a:r>
            <a:r>
              <a:rPr lang="en-US" sz="1600" dirty="0" err="1">
                <a:solidFill>
                  <a:srgbClr val="002060"/>
                </a:solidFill>
              </a:rPr>
              <a:t>vlasništva</a:t>
            </a:r>
            <a:r>
              <a:rPr lang="en-US" sz="1600" dirty="0">
                <a:solidFill>
                  <a:srgbClr val="002060"/>
                </a:solidFill>
              </a:rPr>
              <a:t> </a:t>
            </a:r>
            <a:r>
              <a:rPr lang="en-US" sz="1600" dirty="0" err="1">
                <a:solidFill>
                  <a:srgbClr val="002060"/>
                </a:solidFill>
              </a:rPr>
              <a:t>i</a:t>
            </a:r>
            <a:r>
              <a:rPr lang="en-US" sz="1600" dirty="0">
                <a:solidFill>
                  <a:srgbClr val="002060"/>
                </a:solidFill>
              </a:rPr>
              <a:t> sl.)</a:t>
            </a:r>
          </a:p>
          <a:p>
            <a:pPr marL="514350" indent="-514350">
              <a:spcBef>
                <a:spcPts val="600"/>
              </a:spcBef>
              <a:buFont typeface="+mj-lt"/>
              <a:buAutoNum type="arabicPeriod"/>
            </a:pPr>
            <a:r>
              <a:rPr lang="en-US" sz="1600" dirty="0" err="1">
                <a:solidFill>
                  <a:srgbClr val="002060"/>
                </a:solidFill>
              </a:rPr>
              <a:t>Dokaz</a:t>
            </a:r>
            <a:r>
              <a:rPr lang="en-US" sz="1600" dirty="0">
                <a:solidFill>
                  <a:srgbClr val="002060"/>
                </a:solidFill>
              </a:rPr>
              <a:t> o </a:t>
            </a:r>
            <a:r>
              <a:rPr lang="en-US" sz="1600" dirty="0" err="1">
                <a:solidFill>
                  <a:srgbClr val="002060"/>
                </a:solidFill>
              </a:rPr>
              <a:t>popisu</a:t>
            </a:r>
            <a:r>
              <a:rPr lang="en-US" sz="1600" dirty="0">
                <a:solidFill>
                  <a:srgbClr val="002060"/>
                </a:solidFill>
              </a:rPr>
              <a:t> </a:t>
            </a:r>
            <a:r>
              <a:rPr lang="en-US" sz="1600" dirty="0" err="1">
                <a:solidFill>
                  <a:srgbClr val="002060"/>
                </a:solidFill>
              </a:rPr>
              <a:t>opreme</a:t>
            </a:r>
            <a:r>
              <a:rPr lang="en-US" sz="1600" dirty="0">
                <a:solidFill>
                  <a:srgbClr val="002060"/>
                </a:solidFill>
              </a:rPr>
              <a:t> </a:t>
            </a:r>
            <a:r>
              <a:rPr lang="en-US" sz="1600" dirty="0" err="1">
                <a:solidFill>
                  <a:srgbClr val="002060"/>
                </a:solidFill>
              </a:rPr>
              <a:t>koja</a:t>
            </a:r>
            <a:r>
              <a:rPr lang="en-US" sz="1600" dirty="0">
                <a:solidFill>
                  <a:srgbClr val="002060"/>
                </a:solidFill>
              </a:rPr>
              <a:t> se </a:t>
            </a:r>
            <a:r>
              <a:rPr lang="en-US" sz="1600" dirty="0" err="1">
                <a:solidFill>
                  <a:srgbClr val="002060"/>
                </a:solidFill>
              </a:rPr>
              <a:t>amortizira</a:t>
            </a:r>
            <a:r>
              <a:rPr lang="en-US" sz="1600" dirty="0">
                <a:solidFill>
                  <a:srgbClr val="002060"/>
                </a:solidFill>
              </a:rPr>
              <a:t> </a:t>
            </a:r>
          </a:p>
          <a:p>
            <a:pPr marL="514350" indent="-514350">
              <a:spcBef>
                <a:spcPts val="600"/>
              </a:spcBef>
              <a:buFont typeface="+mj-lt"/>
              <a:buAutoNum type="arabicPeriod"/>
            </a:pPr>
            <a:r>
              <a:rPr lang="en-US" sz="1600" dirty="0" err="1">
                <a:solidFill>
                  <a:srgbClr val="002060"/>
                </a:solidFill>
              </a:rPr>
              <a:t>Izjava</a:t>
            </a:r>
            <a:r>
              <a:rPr lang="en-US" sz="1600" dirty="0">
                <a:solidFill>
                  <a:srgbClr val="002060"/>
                </a:solidFill>
              </a:rPr>
              <a:t> </a:t>
            </a:r>
            <a:r>
              <a:rPr lang="en-US" sz="1600" dirty="0" err="1">
                <a:solidFill>
                  <a:srgbClr val="002060"/>
                </a:solidFill>
              </a:rPr>
              <a:t>prijavitelja</a:t>
            </a:r>
            <a:r>
              <a:rPr lang="en-US" sz="1600" dirty="0">
                <a:solidFill>
                  <a:srgbClr val="002060"/>
                </a:solidFill>
              </a:rPr>
              <a:t>/</a:t>
            </a:r>
            <a:r>
              <a:rPr lang="en-US" sz="1600" dirty="0" err="1">
                <a:solidFill>
                  <a:srgbClr val="002060"/>
                </a:solidFill>
              </a:rPr>
              <a:t>partnera</a:t>
            </a:r>
            <a:r>
              <a:rPr lang="en-US" sz="1600" dirty="0">
                <a:solidFill>
                  <a:srgbClr val="002060"/>
                </a:solidFill>
              </a:rPr>
              <a:t>  o </a:t>
            </a:r>
            <a:r>
              <a:rPr lang="en-US" sz="1600" dirty="0" err="1">
                <a:solidFill>
                  <a:srgbClr val="002060"/>
                </a:solidFill>
              </a:rPr>
              <a:t>mogućnosti</a:t>
            </a:r>
            <a:r>
              <a:rPr lang="en-US" sz="1600" dirty="0">
                <a:solidFill>
                  <a:srgbClr val="002060"/>
                </a:solidFill>
              </a:rPr>
              <a:t> </a:t>
            </a:r>
            <a:r>
              <a:rPr lang="en-US" sz="1600" dirty="0" err="1">
                <a:solidFill>
                  <a:srgbClr val="002060"/>
                </a:solidFill>
              </a:rPr>
              <a:t>povrata</a:t>
            </a:r>
            <a:r>
              <a:rPr lang="en-US" sz="1600" dirty="0">
                <a:solidFill>
                  <a:srgbClr val="002060"/>
                </a:solidFill>
              </a:rPr>
              <a:t> PDV-a </a:t>
            </a:r>
          </a:p>
          <a:p>
            <a:pPr marL="514350" indent="-514350">
              <a:spcBef>
                <a:spcPts val="600"/>
              </a:spcBef>
              <a:buFont typeface="+mj-lt"/>
              <a:buAutoNum type="arabicPeriod"/>
            </a:pPr>
            <a:r>
              <a:rPr lang="en-US" sz="1600" dirty="0" err="1">
                <a:solidFill>
                  <a:srgbClr val="002060"/>
                </a:solidFill>
              </a:rPr>
              <a:t>Dokaz</a:t>
            </a:r>
            <a:r>
              <a:rPr lang="en-US" sz="1600" dirty="0">
                <a:solidFill>
                  <a:srgbClr val="002060"/>
                </a:solidFill>
              </a:rPr>
              <a:t> </a:t>
            </a:r>
            <a:r>
              <a:rPr lang="en-US" sz="1600" dirty="0" err="1">
                <a:solidFill>
                  <a:srgbClr val="002060"/>
                </a:solidFill>
              </a:rPr>
              <a:t>razine</a:t>
            </a:r>
            <a:r>
              <a:rPr lang="en-US" sz="1600" dirty="0">
                <a:solidFill>
                  <a:srgbClr val="002060"/>
                </a:solidFill>
              </a:rPr>
              <a:t> </a:t>
            </a:r>
            <a:r>
              <a:rPr lang="en-US" sz="1600" dirty="0" err="1">
                <a:solidFill>
                  <a:srgbClr val="002060"/>
                </a:solidFill>
              </a:rPr>
              <a:t>tehnološke</a:t>
            </a:r>
            <a:r>
              <a:rPr lang="en-US" sz="1600" dirty="0">
                <a:solidFill>
                  <a:srgbClr val="002060"/>
                </a:solidFill>
              </a:rPr>
              <a:t> </a:t>
            </a:r>
            <a:r>
              <a:rPr lang="en-US" sz="1600" dirty="0" err="1">
                <a:solidFill>
                  <a:srgbClr val="002060"/>
                </a:solidFill>
              </a:rPr>
              <a:t>spremnosti</a:t>
            </a:r>
            <a:r>
              <a:rPr lang="en-US" sz="1600" dirty="0">
                <a:solidFill>
                  <a:srgbClr val="002060"/>
                </a:solidFill>
              </a:rPr>
              <a:t> </a:t>
            </a:r>
            <a:r>
              <a:rPr lang="en-US" sz="1600" dirty="0" err="1">
                <a:solidFill>
                  <a:srgbClr val="002060"/>
                </a:solidFill>
              </a:rPr>
              <a:t>proizvoda</a:t>
            </a:r>
            <a:endParaRPr lang="en-US" sz="1600" dirty="0">
              <a:solidFill>
                <a:srgbClr val="002060"/>
              </a:solidFill>
            </a:endParaRPr>
          </a:p>
          <a:p>
            <a:pPr marL="514350" indent="-514350">
              <a:spcBef>
                <a:spcPts val="600"/>
              </a:spcBef>
              <a:buFont typeface="+mj-lt"/>
              <a:buAutoNum type="arabicPeriod"/>
            </a:pPr>
            <a:r>
              <a:rPr lang="en-US" sz="1600" dirty="0" err="1">
                <a:solidFill>
                  <a:srgbClr val="002060"/>
                </a:solidFill>
              </a:rPr>
              <a:t>Početna</a:t>
            </a:r>
            <a:r>
              <a:rPr lang="en-US" sz="1600" dirty="0">
                <a:solidFill>
                  <a:srgbClr val="002060"/>
                </a:solidFill>
              </a:rPr>
              <a:t> </a:t>
            </a:r>
            <a:r>
              <a:rPr lang="en-US" sz="1600" dirty="0" err="1">
                <a:solidFill>
                  <a:srgbClr val="002060"/>
                </a:solidFill>
              </a:rPr>
              <a:t>anketa</a:t>
            </a:r>
            <a:r>
              <a:rPr lang="en-US" sz="1600" dirty="0">
                <a:solidFill>
                  <a:srgbClr val="002060"/>
                </a:solidFill>
              </a:rPr>
              <a:t> - </a:t>
            </a:r>
            <a:r>
              <a:rPr lang="en-US" sz="1600" dirty="0" err="1">
                <a:solidFill>
                  <a:srgbClr val="002060"/>
                </a:solidFill>
              </a:rPr>
              <a:t>ispunjava</a:t>
            </a:r>
            <a:r>
              <a:rPr lang="en-US" sz="1600" dirty="0">
                <a:solidFill>
                  <a:srgbClr val="002060"/>
                </a:solidFill>
              </a:rPr>
              <a:t> se </a:t>
            </a:r>
            <a:r>
              <a:rPr lang="en-US" sz="1600" dirty="0" err="1">
                <a:solidFill>
                  <a:srgbClr val="002060"/>
                </a:solidFill>
              </a:rPr>
              <a:t>isključivo</a:t>
            </a:r>
            <a:r>
              <a:rPr lang="en-US" sz="1600" dirty="0">
                <a:solidFill>
                  <a:srgbClr val="002060"/>
                </a:solidFill>
              </a:rPr>
              <a:t> </a:t>
            </a:r>
            <a:r>
              <a:rPr lang="en-US" sz="1600" dirty="0" err="1">
                <a:solidFill>
                  <a:srgbClr val="002060"/>
                </a:solidFill>
              </a:rPr>
              <a:t>na</a:t>
            </a:r>
            <a:r>
              <a:rPr lang="en-US" sz="1600" dirty="0">
                <a:solidFill>
                  <a:srgbClr val="002060"/>
                </a:solidFill>
              </a:rPr>
              <a:t> </a:t>
            </a:r>
            <a:r>
              <a:rPr lang="en-US" sz="1600" dirty="0" err="1">
                <a:solidFill>
                  <a:srgbClr val="002060"/>
                </a:solidFill>
              </a:rPr>
              <a:t>poveznici</a:t>
            </a:r>
            <a:r>
              <a:rPr lang="en-US" sz="1600" dirty="0">
                <a:solidFill>
                  <a:srgbClr val="002060"/>
                </a:solidFill>
              </a:rPr>
              <a:t> – </a:t>
            </a:r>
            <a:r>
              <a:rPr lang="en-US" sz="1600" b="1" dirty="0" err="1">
                <a:solidFill>
                  <a:srgbClr val="002060"/>
                </a:solidFill>
              </a:rPr>
              <a:t>ispunjavaju</a:t>
            </a:r>
            <a:r>
              <a:rPr lang="en-US" sz="1600" b="1" dirty="0">
                <a:solidFill>
                  <a:srgbClr val="002060"/>
                </a:solidFill>
              </a:rPr>
              <a:t> </a:t>
            </a:r>
            <a:r>
              <a:rPr lang="en-US" sz="1600" b="1" dirty="0" err="1">
                <a:solidFill>
                  <a:srgbClr val="002060"/>
                </a:solidFill>
              </a:rPr>
              <a:t>samo</a:t>
            </a:r>
            <a:r>
              <a:rPr lang="en-US" sz="1600" b="1" dirty="0">
                <a:solidFill>
                  <a:srgbClr val="002060"/>
                </a:solidFill>
              </a:rPr>
              <a:t> </a:t>
            </a:r>
            <a:r>
              <a:rPr lang="en-US" sz="1600" b="1" dirty="0" err="1">
                <a:solidFill>
                  <a:srgbClr val="002060"/>
                </a:solidFill>
              </a:rPr>
              <a:t>prijavitelji</a:t>
            </a:r>
            <a:endParaRPr lang="en-US" sz="1600" b="1" dirty="0">
              <a:solidFill>
                <a:srgbClr val="002060"/>
              </a:solidFill>
            </a:endParaRPr>
          </a:p>
          <a:p>
            <a:pPr marL="514350" indent="-514350">
              <a:spcBef>
                <a:spcPts val="600"/>
              </a:spcBef>
              <a:buFont typeface="+mj-lt"/>
              <a:buAutoNum type="arabicPeriod"/>
            </a:pPr>
            <a:endParaRPr lang="en-US" sz="1600" dirty="0">
              <a:solidFill>
                <a:srgbClr val="002060"/>
              </a:solidFill>
            </a:endParaRPr>
          </a:p>
          <a:p>
            <a:pPr marL="57150" indent="0">
              <a:lnSpc>
                <a:spcPct val="100000"/>
              </a:lnSpc>
              <a:spcBef>
                <a:spcPts val="600"/>
              </a:spcBef>
              <a:buClr>
                <a:schemeClr val="accent4">
                  <a:lumMod val="50000"/>
                </a:schemeClr>
              </a:buClr>
              <a:buNone/>
            </a:pPr>
            <a:endParaRPr lang="en-US" altLang="sr-Latn-RS" sz="1600" dirty="0">
              <a:solidFill>
                <a:schemeClr val="tx2">
                  <a:lumMod val="90000"/>
                  <a:lumOff val="10000"/>
                </a:schemeClr>
              </a:solidFill>
            </a:endParaRPr>
          </a:p>
        </p:txBody>
      </p:sp>
    </p:spTree>
    <p:extLst>
      <p:ext uri="{BB962C8B-B14F-4D97-AF65-F5344CB8AC3E}">
        <p14:creationId xmlns:p14="http://schemas.microsoft.com/office/powerpoint/2010/main" val="3533841922"/>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D56E-9794-13A0-76B8-F7597239EB7A}"/>
              </a:ext>
            </a:extLst>
          </p:cNvPr>
          <p:cNvSpPr>
            <a:spLocks noGrp="1"/>
          </p:cNvSpPr>
          <p:nvPr>
            <p:ph type="title"/>
          </p:nvPr>
        </p:nvSpPr>
        <p:spPr>
          <a:xfrm>
            <a:off x="515815" y="124473"/>
            <a:ext cx="11075821" cy="688327"/>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br>
              <a:rPr lang="en-US" sz="3200" kern="1200" dirty="0">
                <a:solidFill>
                  <a:srgbClr val="002060"/>
                </a:solidFill>
                <a:latin typeface="+mn-lt"/>
              </a:rPr>
            </a:br>
            <a:r>
              <a:rPr lang="en-US" sz="3200" kern="1200" dirty="0" err="1">
                <a:solidFill>
                  <a:srgbClr val="002060"/>
                </a:solidFill>
                <a:latin typeface="+mn-lt"/>
              </a:rPr>
              <a:t>Postupak</a:t>
            </a:r>
            <a:r>
              <a:rPr lang="en-US" sz="3200" kern="1200" dirty="0">
                <a:solidFill>
                  <a:srgbClr val="002060"/>
                </a:solidFill>
                <a:latin typeface="+mn-lt"/>
              </a:rPr>
              <a:t> </a:t>
            </a:r>
            <a:r>
              <a:rPr lang="en-US" sz="3200" kern="1200" dirty="0" err="1">
                <a:solidFill>
                  <a:srgbClr val="002060"/>
                </a:solidFill>
                <a:latin typeface="+mn-lt"/>
              </a:rPr>
              <a:t>dodjele</a:t>
            </a:r>
            <a:br>
              <a:rPr lang="en-US" sz="3200" kern="1200" dirty="0">
                <a:solidFill>
                  <a:srgbClr val="002060"/>
                </a:solidFill>
                <a:latin typeface="Century Gothic" panose="020B0502020202020204" pitchFamily="34" charset="0"/>
              </a:rPr>
            </a:br>
            <a:endParaRPr lang="en-US" sz="3200"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809E089-A4DA-22DA-30AD-63CC14389823}"/>
              </a:ext>
            </a:extLst>
          </p:cNvPr>
          <p:cNvSpPr>
            <a:spLocks noGrp="1"/>
          </p:cNvSpPr>
          <p:nvPr>
            <p:ph idx="1"/>
          </p:nvPr>
        </p:nvSpPr>
        <p:spPr>
          <a:xfrm>
            <a:off x="515815" y="984456"/>
            <a:ext cx="11001441" cy="5263944"/>
          </a:xfrm>
          <a:gradFill>
            <a:gsLst>
              <a:gs pos="100000">
                <a:schemeClr val="tx2">
                  <a:lumMod val="10000"/>
                  <a:lumOff val="90000"/>
                </a:schemeClr>
              </a:gs>
              <a:gs pos="0">
                <a:schemeClr val="accent1">
                  <a:tint val="44500"/>
                  <a:satMod val="160000"/>
                </a:schemeClr>
              </a:gs>
              <a:gs pos="100000">
                <a:schemeClr val="accent1">
                  <a:tint val="23500"/>
                  <a:satMod val="160000"/>
                </a:schemeClr>
              </a:gs>
            </a:gsLst>
            <a:path path="circle">
              <a:fillToRect l="100000" b="100000"/>
            </a:path>
          </a:gradFill>
          <a:ln>
            <a:noFill/>
          </a:ln>
        </p:spPr>
        <p:style>
          <a:lnRef idx="0">
            <a:scrgbClr r="0" g="0" b="0"/>
          </a:lnRef>
          <a:fillRef idx="0">
            <a:scrgbClr r="0" g="0" b="0"/>
          </a:fillRef>
          <a:effectRef idx="0">
            <a:scrgbClr r="0" g="0" b="0"/>
          </a:effectRef>
          <a:fontRef idx="minor">
            <a:schemeClr val="accent1"/>
          </a:fontRef>
        </p:style>
        <p:txBody>
          <a:bodyPr>
            <a:noAutofit/>
          </a:bodyPr>
          <a:lstStyle/>
          <a:p>
            <a:pPr marL="0" indent="0" algn="just">
              <a:spcBef>
                <a:spcPts val="0"/>
              </a:spcBef>
              <a:buClr>
                <a:schemeClr val="accent4">
                  <a:lumMod val="50000"/>
                </a:schemeClr>
              </a:buClr>
              <a:buNone/>
            </a:pP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Postupak</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dodjele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provode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PT1</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Ministarstvo</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gospodarstva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i</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PT2</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(Hrvatska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agencija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za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malo</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gospodarstvo</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inovacije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i</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investicije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 HAMAG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BICRO</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a:t>
            </a:r>
          </a:p>
          <a:p>
            <a:pPr marL="0" indent="0" algn="just">
              <a:spcBef>
                <a:spcPts val="0"/>
              </a:spcBef>
              <a:buClr>
                <a:schemeClr val="accent4">
                  <a:lumMod val="50000"/>
                </a:schemeClr>
              </a:buClr>
              <a:buNone/>
            </a:pPr>
            <a:endParaRPr lang="en-GB" sz="20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Postupak</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dodjele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traje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najduže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120 dana </a:t>
            </a:r>
            <a:r>
              <a:rPr lang="hr-HR" sz="2000" dirty="0">
                <a:solidFill>
                  <a:schemeClr val="tx2">
                    <a:lumMod val="90000"/>
                    <a:lumOff val="10000"/>
                  </a:schemeClr>
                </a:solidFill>
                <a:ea typeface="Yu Mincho" panose="02020400000000000000" pitchFamily="18" charset="-128"/>
                <a:cs typeface="Times New Roman" panose="02020603050405020304" pitchFamily="18" charset="0"/>
              </a:rPr>
              <a:t>od dana zaprimanja pojedinog projektnog prijedloga.</a:t>
            </a:r>
            <a:endParaRPr lang="en-US" sz="20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en-GB" sz="20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Provjerama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u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okviru</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postupka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dodjele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utvrđuje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se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usklađenost</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projektnog</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prijedloga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s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kriterijima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koji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su</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utvrđeni</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u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Pozivu</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na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način</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kako</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je to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definirano</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u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Pozivu</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a:t>
            </a:r>
          </a:p>
          <a:p>
            <a:pPr marL="0" indent="0" algn="just">
              <a:spcBef>
                <a:spcPts val="0"/>
              </a:spcBef>
              <a:buClr>
                <a:schemeClr val="accent4">
                  <a:lumMod val="50000"/>
                </a:schemeClr>
              </a:buClr>
              <a:buNone/>
            </a:pPr>
            <a:endParaRPr lang="en-GB" sz="20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Postupak</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se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sastoji</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od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sljedećih</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faza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postupka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dodjele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a:t>
            </a:r>
          </a:p>
          <a:p>
            <a:pPr marL="0" indent="0" algn="just">
              <a:spcBef>
                <a:spcPts val="0"/>
              </a:spcBef>
              <a:buClr>
                <a:schemeClr val="accent4">
                  <a:lumMod val="50000"/>
                </a:schemeClr>
              </a:buClr>
              <a:buNone/>
            </a:pPr>
            <a:endParaRPr lang="en-GB" sz="20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Faza</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1.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Administrativna</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provjera</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provjera</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prihvatljivosti</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prijavitelja</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partnera</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projekta</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aktivnosti</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i</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troškova</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te</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ocjena</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kvalitete</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p>
          <a:p>
            <a:pPr marL="0" indent="0" algn="just">
              <a:spcBef>
                <a:spcPts val="0"/>
              </a:spcBef>
              <a:buClr>
                <a:schemeClr val="accent4">
                  <a:lumMod val="50000"/>
                </a:schemeClr>
              </a:buClr>
              <a:buNone/>
            </a:pP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Faza</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2.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Donošenje</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Odluke</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 o </a:t>
            </a:r>
            <a:r>
              <a:rPr lang="en-GB" sz="2000" b="1" dirty="0" err="1">
                <a:solidFill>
                  <a:schemeClr val="tx2">
                    <a:lumMod val="90000"/>
                    <a:lumOff val="10000"/>
                  </a:schemeClr>
                </a:solidFill>
                <a:ea typeface="Yu Mincho" panose="02020400000000000000" pitchFamily="18" charset="-128"/>
                <a:cs typeface="Times New Roman" panose="02020603050405020304" pitchFamily="18" charset="0"/>
              </a:rPr>
              <a:t>financiranju</a:t>
            </a:r>
            <a:r>
              <a:rPr lang="en-GB" sz="2000" b="1" dirty="0">
                <a:solidFill>
                  <a:schemeClr val="tx2">
                    <a:lumMod val="90000"/>
                    <a:lumOff val="10000"/>
                  </a:schemeClr>
                </a:solidFill>
                <a:ea typeface="Yu Mincho" panose="02020400000000000000" pitchFamily="18" charset="-128"/>
                <a:cs typeface="Times New Roman" panose="02020603050405020304" pitchFamily="18" charset="0"/>
              </a:rPr>
              <a:t>.</a:t>
            </a:r>
          </a:p>
          <a:p>
            <a:pPr marL="0" indent="0" algn="just">
              <a:spcBef>
                <a:spcPts val="0"/>
              </a:spcBef>
              <a:buClr>
                <a:schemeClr val="accent4">
                  <a:lumMod val="50000"/>
                </a:schemeClr>
              </a:buClr>
              <a:buNone/>
            </a:pPr>
            <a:endParaRPr lang="en-GB" sz="20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en-GB" sz="2000" dirty="0">
                <a:solidFill>
                  <a:schemeClr val="tx2">
                    <a:lumMod val="90000"/>
                    <a:lumOff val="10000"/>
                  </a:schemeClr>
                </a:solidFill>
                <a:ea typeface="Yu Mincho" panose="02020400000000000000" pitchFamily="18" charset="-128"/>
                <a:cs typeface="Times New Roman" panose="02020603050405020304" pitchFamily="18" charset="0"/>
              </a:rPr>
              <a:t>Fazu 1.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postupka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dodjele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provodi</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PT2</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dok</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je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Faza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2.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postupka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dodjele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u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nadležnosti</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PT 1.</a:t>
            </a:r>
          </a:p>
          <a:p>
            <a:pPr marL="0" indent="0" algn="just">
              <a:spcBef>
                <a:spcPts val="0"/>
              </a:spcBef>
              <a:buClr>
                <a:schemeClr val="accent4">
                  <a:lumMod val="50000"/>
                </a:schemeClr>
              </a:buClr>
              <a:buNone/>
            </a:pPr>
            <a:endParaRPr lang="en-GB" sz="20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Postupak</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dodjele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provodi</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se u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skladu</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sa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Pravilom</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III.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Dodjela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bespovratnih</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sredstava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u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okviru</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Pravila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za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provedbu</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programa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iz</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područja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konkurentnost</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i</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kohezija</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za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financijsko</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000" dirty="0" err="1">
                <a:solidFill>
                  <a:schemeClr val="tx2">
                    <a:lumMod val="90000"/>
                    <a:lumOff val="10000"/>
                  </a:schemeClr>
                </a:solidFill>
                <a:ea typeface="Yu Mincho" panose="02020400000000000000" pitchFamily="18" charset="-128"/>
                <a:cs typeface="Times New Roman" panose="02020603050405020304" pitchFamily="18" charset="0"/>
              </a:rPr>
              <a:t>razdoblje</a:t>
            </a:r>
            <a:r>
              <a:rPr lang="en-GB" sz="2000" dirty="0">
                <a:solidFill>
                  <a:schemeClr val="tx2">
                    <a:lumMod val="90000"/>
                    <a:lumOff val="10000"/>
                  </a:schemeClr>
                </a:solidFill>
                <a:ea typeface="Yu Mincho" panose="02020400000000000000" pitchFamily="18" charset="-128"/>
                <a:cs typeface="Times New Roman" panose="02020603050405020304" pitchFamily="18" charset="0"/>
              </a:rPr>
              <a:t> 2021. - 2027.</a:t>
            </a:r>
          </a:p>
          <a:p>
            <a:pPr marL="0" indent="0" algn="just">
              <a:spcBef>
                <a:spcPts val="0"/>
              </a:spcBef>
              <a:buClr>
                <a:schemeClr val="accent4">
                  <a:lumMod val="50000"/>
                </a:schemeClr>
              </a:buClr>
              <a:buNone/>
            </a:pPr>
            <a:endParaRPr lang="en-GB" sz="20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en-GB" sz="2000" dirty="0">
              <a:solidFill>
                <a:schemeClr val="tx2">
                  <a:lumMod val="90000"/>
                  <a:lumOff val="10000"/>
                </a:schemeClr>
              </a:solidFill>
              <a:ea typeface="Yu Mincho" panose="02020400000000000000" pitchFamily="18" charset="-128"/>
              <a:cs typeface="Times New Roman" panose="02020603050405020304" pitchFamily="18" charset="0"/>
            </a:endParaRPr>
          </a:p>
          <a:p>
            <a:pPr>
              <a:spcBef>
                <a:spcPts val="0"/>
              </a:spcBef>
              <a:buClr>
                <a:schemeClr val="accent4">
                  <a:lumMod val="50000"/>
                </a:schemeClr>
              </a:buClr>
            </a:pPr>
            <a:endParaRPr lang="en-GB" sz="2000" dirty="0">
              <a:effectLst/>
              <a:latin typeface="Century Gothic" panose="020B0502020202020204" pitchFamily="34" charset="0"/>
              <a:ea typeface="Yu Mincho" panose="02020400000000000000" pitchFamily="18" charset="-128"/>
              <a:cs typeface="Arial" panose="020B0604020202020204" pitchFamily="34" charset="0"/>
            </a:endParaRPr>
          </a:p>
          <a:p>
            <a:pPr marL="0" indent="0">
              <a:spcBef>
                <a:spcPts val="0"/>
              </a:spcBef>
              <a:buNone/>
            </a:pPr>
            <a:endParaRPr lang="en-US" sz="2000" dirty="0">
              <a:latin typeface="Century Gothic" panose="020B0502020202020204" pitchFamily="34" charset="0"/>
            </a:endParaRPr>
          </a:p>
        </p:txBody>
      </p:sp>
    </p:spTree>
    <p:extLst>
      <p:ext uri="{BB962C8B-B14F-4D97-AF65-F5344CB8AC3E}">
        <p14:creationId xmlns:p14="http://schemas.microsoft.com/office/powerpoint/2010/main" val="280681717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B0F6D5-C869-5233-7977-017F08217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74BE5-1439-6DAF-59B1-1B495066EF49}"/>
              </a:ext>
            </a:extLst>
          </p:cNvPr>
          <p:cNvSpPr>
            <a:spLocks noGrp="1"/>
          </p:cNvSpPr>
          <p:nvPr>
            <p:ph type="title"/>
          </p:nvPr>
        </p:nvSpPr>
        <p:spPr>
          <a:xfrm>
            <a:off x="515815" y="124473"/>
            <a:ext cx="11075821" cy="688327"/>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br>
              <a:rPr lang="en-US" sz="3200" kern="1200" dirty="0">
                <a:solidFill>
                  <a:srgbClr val="002060"/>
                </a:solidFill>
                <a:latin typeface="+mn-lt"/>
              </a:rPr>
            </a:br>
            <a:r>
              <a:rPr lang="en-US" sz="3200" kern="1200" dirty="0" err="1">
                <a:solidFill>
                  <a:srgbClr val="002060"/>
                </a:solidFill>
                <a:latin typeface="+mn-lt"/>
              </a:rPr>
              <a:t>Ocjenjivanje</a:t>
            </a:r>
            <a:r>
              <a:rPr lang="en-US" sz="3200" kern="1200" dirty="0">
                <a:solidFill>
                  <a:srgbClr val="002060"/>
                </a:solidFill>
                <a:latin typeface="+mn-lt"/>
              </a:rPr>
              <a:t> </a:t>
            </a:r>
            <a:r>
              <a:rPr lang="en-US" sz="3200" kern="1200" dirty="0" err="1">
                <a:solidFill>
                  <a:srgbClr val="002060"/>
                </a:solidFill>
                <a:latin typeface="+mn-lt"/>
              </a:rPr>
              <a:t>kvalitete</a:t>
            </a:r>
            <a:r>
              <a:rPr lang="en-US" sz="3200" kern="1200" dirty="0">
                <a:solidFill>
                  <a:srgbClr val="002060"/>
                </a:solidFill>
                <a:latin typeface="+mn-lt"/>
              </a:rPr>
              <a:t> </a:t>
            </a:r>
            <a:r>
              <a:rPr lang="en-US" sz="3200" kern="1200" dirty="0" err="1">
                <a:solidFill>
                  <a:srgbClr val="002060"/>
                </a:solidFill>
                <a:latin typeface="+mn-lt"/>
              </a:rPr>
              <a:t>projektnih</a:t>
            </a:r>
            <a:r>
              <a:rPr lang="en-US" sz="3200" kern="1200" dirty="0">
                <a:solidFill>
                  <a:srgbClr val="002060"/>
                </a:solidFill>
                <a:latin typeface="+mn-lt"/>
              </a:rPr>
              <a:t> </a:t>
            </a:r>
            <a:r>
              <a:rPr lang="en-US" sz="3200" kern="1200" dirty="0" err="1">
                <a:solidFill>
                  <a:srgbClr val="002060"/>
                </a:solidFill>
                <a:latin typeface="+mn-lt"/>
              </a:rPr>
              <a:t>prijedloga</a:t>
            </a:r>
            <a:br>
              <a:rPr lang="en-US" sz="3200" kern="1200" dirty="0">
                <a:solidFill>
                  <a:srgbClr val="002060"/>
                </a:solidFill>
                <a:latin typeface="Century Gothic" panose="020B0502020202020204" pitchFamily="34" charset="0"/>
              </a:rPr>
            </a:br>
            <a:endParaRPr lang="en-US" sz="3200"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9B41105-DB6D-ABF1-5569-466650B777B1}"/>
              </a:ext>
            </a:extLst>
          </p:cNvPr>
          <p:cNvSpPr>
            <a:spLocks noGrp="1"/>
          </p:cNvSpPr>
          <p:nvPr>
            <p:ph idx="1"/>
          </p:nvPr>
        </p:nvSpPr>
        <p:spPr>
          <a:xfrm>
            <a:off x="515815" y="984456"/>
            <a:ext cx="11001441" cy="5263944"/>
          </a:xfrm>
          <a:gradFill>
            <a:gsLst>
              <a:gs pos="100000">
                <a:schemeClr val="tx2">
                  <a:lumMod val="10000"/>
                  <a:lumOff val="90000"/>
                </a:schemeClr>
              </a:gs>
              <a:gs pos="0">
                <a:schemeClr val="accent1">
                  <a:tint val="44500"/>
                  <a:satMod val="160000"/>
                </a:schemeClr>
              </a:gs>
              <a:gs pos="100000">
                <a:schemeClr val="accent1">
                  <a:tint val="23500"/>
                  <a:satMod val="160000"/>
                </a:schemeClr>
              </a:gs>
            </a:gsLst>
            <a:path path="circle">
              <a:fillToRect l="100000" b="100000"/>
            </a:path>
          </a:gradFill>
          <a:ln>
            <a:noFill/>
          </a:ln>
        </p:spPr>
        <p:style>
          <a:lnRef idx="0">
            <a:scrgbClr r="0" g="0" b="0"/>
          </a:lnRef>
          <a:fillRef idx="0">
            <a:scrgbClr r="0" g="0" b="0"/>
          </a:fillRef>
          <a:effectRef idx="0">
            <a:scrgbClr r="0" g="0" b="0"/>
          </a:effectRef>
          <a:fontRef idx="minor">
            <a:schemeClr val="accent1"/>
          </a:fontRef>
        </p:style>
        <p:txBody>
          <a:bodyPr>
            <a:noAutofit/>
          </a:bodyPr>
          <a:lstStyle/>
          <a:p>
            <a:pPr marL="0" indent="0" algn="just">
              <a:spcBef>
                <a:spcPts val="0"/>
              </a:spcBef>
              <a:buClr>
                <a:schemeClr val="accent4">
                  <a:lumMod val="50000"/>
                </a:schemeClr>
              </a:buClr>
              <a:buNone/>
            </a:pPr>
            <a:endParaRPr lang="en-GB" sz="24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en-GB" sz="24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en-GB" sz="24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Kriteriji</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ocjene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projektnih</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prijedloga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odnose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se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na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određivanje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vrijednosti</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za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novac</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koju</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projekt</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nudi</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financijske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održivosti</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projekta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provedbenih</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kapaciteta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dizajna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i</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zrelosti</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projekta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opsega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i</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snage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partnerstva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inovativnosti</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te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doprinosa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horizontalnim</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pitanjima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p>
          <a:p>
            <a:pPr marL="0" indent="0" algn="just">
              <a:spcBef>
                <a:spcPts val="0"/>
              </a:spcBef>
              <a:buClr>
                <a:schemeClr val="accent4">
                  <a:lumMod val="50000"/>
                </a:schemeClr>
              </a:buClr>
              <a:buNone/>
            </a:pPr>
            <a:endParaRPr lang="en-GB" sz="24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Ocjena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kvalitete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projektnog</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prijedloga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izvršit</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će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se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sukladno</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kriterijima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odabira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utvrđenima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u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nastavku</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i</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u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Prilogu</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3.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Postupak</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dodjele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bespovratnih</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sredstava</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Ocjenjivanje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kvalitete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a:t>
            </a:r>
          </a:p>
          <a:p>
            <a:pPr marL="0" indent="0" algn="just">
              <a:spcBef>
                <a:spcPts val="0"/>
              </a:spcBef>
              <a:buClr>
                <a:schemeClr val="accent4">
                  <a:lumMod val="50000"/>
                </a:schemeClr>
              </a:buClr>
              <a:buNone/>
            </a:pPr>
            <a:endParaRPr lang="en-GB" sz="24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en-GB" sz="2400" dirty="0">
              <a:solidFill>
                <a:schemeClr val="tx2">
                  <a:lumMod val="90000"/>
                  <a:lumOff val="10000"/>
                </a:schemeClr>
              </a:solidFill>
              <a:ea typeface="Yu Mincho" panose="02020400000000000000" pitchFamily="18" charset="-128"/>
              <a:cs typeface="Times New Roman" panose="02020603050405020304" pitchFamily="18" charset="0"/>
            </a:endParaRPr>
          </a:p>
          <a:p>
            <a:pPr>
              <a:spcBef>
                <a:spcPts val="0"/>
              </a:spcBef>
              <a:buClr>
                <a:schemeClr val="accent4">
                  <a:lumMod val="50000"/>
                </a:schemeClr>
              </a:buClr>
            </a:pPr>
            <a:endParaRPr lang="en-GB" sz="2400" dirty="0">
              <a:effectLst/>
              <a:latin typeface="Century Gothic" panose="020B0502020202020204" pitchFamily="34" charset="0"/>
              <a:ea typeface="Yu Mincho" panose="02020400000000000000" pitchFamily="18" charset="-128"/>
              <a:cs typeface="Arial" panose="020B0604020202020204" pitchFamily="34" charset="0"/>
            </a:endParaRPr>
          </a:p>
          <a:p>
            <a:pPr marL="0" indent="0">
              <a:spcBef>
                <a:spcPts val="0"/>
              </a:spcBef>
              <a:buNone/>
            </a:pPr>
            <a:endParaRPr lang="en-US" sz="2400" dirty="0">
              <a:latin typeface="Century Gothic" panose="020B0502020202020204" pitchFamily="34" charset="0"/>
            </a:endParaRPr>
          </a:p>
        </p:txBody>
      </p:sp>
    </p:spTree>
    <p:extLst>
      <p:ext uri="{BB962C8B-B14F-4D97-AF65-F5344CB8AC3E}">
        <p14:creationId xmlns:p14="http://schemas.microsoft.com/office/powerpoint/2010/main" val="199691482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Freeform: Shape 23">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2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ACEEC6-74BD-ABA3-BDC4-0FC34470CBBF}"/>
              </a:ext>
            </a:extLst>
          </p:cNvPr>
          <p:cNvSpPr>
            <a:spLocks noGrp="1"/>
          </p:cNvSpPr>
          <p:nvPr>
            <p:ph type="title"/>
          </p:nvPr>
        </p:nvSpPr>
        <p:spPr>
          <a:xfrm>
            <a:off x="621792" y="1161288"/>
            <a:ext cx="3602736" cy="4526280"/>
          </a:xfrm>
        </p:spPr>
        <p:txBody>
          <a:bodyPr>
            <a:normAutofit/>
          </a:bodyPr>
          <a:lstStyle/>
          <a:p>
            <a:r>
              <a:rPr lang="en-GB" sz="4000">
                <a:solidFill>
                  <a:schemeClr val="tx2">
                    <a:lumMod val="90000"/>
                    <a:lumOff val="10000"/>
                  </a:schemeClr>
                </a:solidFill>
              </a:rPr>
              <a:t>Strategija pametne specijalizacije</a:t>
            </a:r>
            <a:endParaRPr lang="hr-HR" sz="4000">
              <a:solidFill>
                <a:schemeClr val="tx2">
                  <a:lumMod val="90000"/>
                  <a:lumOff val="10000"/>
                </a:schemeClr>
              </a:solidFill>
            </a:endParaRPr>
          </a:p>
        </p:txBody>
      </p:sp>
      <p:sp>
        <p:nvSpPr>
          <p:cNvPr id="33" name="Rectangle 3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250BAC-F8E1-E2F0-97D6-C0118DA7AFA8}"/>
              </a:ext>
            </a:extLst>
          </p:cNvPr>
          <p:cNvSpPr>
            <a:spLocks noGrp="1"/>
          </p:cNvSpPr>
          <p:nvPr>
            <p:ph idx="1"/>
          </p:nvPr>
        </p:nvSpPr>
        <p:spPr>
          <a:xfrm>
            <a:off x="5029201" y="932688"/>
            <a:ext cx="6321552" cy="5423662"/>
          </a:xfrm>
        </p:spPr>
        <p:txBody>
          <a:bodyPr anchor="ctr">
            <a:noAutofit/>
          </a:bodyPr>
          <a:lstStyle/>
          <a:p>
            <a:pPr algn="just"/>
            <a:r>
              <a:rPr lang="hr-HR" sz="1800">
                <a:solidFill>
                  <a:schemeClr val="tx2">
                    <a:lumMod val="90000"/>
                    <a:lumOff val="10000"/>
                  </a:schemeClr>
                </a:solidFill>
              </a:rPr>
              <a:t>U razdoblju 2021.-2027. S3 do 2029. ima za cilj doprinijeti ostvarivanju cilja kohezijske politike „Pametnija Europa“ kroz inovacije i podršku gospodarskoj transformaciji i modernizaciji te industrijskoj tranziciji regionalnih gospodarstava, i na taj način poduprijeti provedbu strateških ciljeva Republike Hrvatske definiranih Nacionalnom razvojnom strategijom do 2030. godine.</a:t>
            </a:r>
            <a:endParaRPr lang="en-GB" sz="1800">
              <a:solidFill>
                <a:schemeClr val="tx2">
                  <a:lumMod val="90000"/>
                  <a:lumOff val="10000"/>
                </a:schemeClr>
              </a:solidFill>
            </a:endParaRPr>
          </a:p>
          <a:p>
            <a:pPr marL="0" indent="0">
              <a:buNone/>
            </a:pPr>
            <a:endParaRPr lang="en-GB" sz="1800">
              <a:solidFill>
                <a:schemeClr val="tx2">
                  <a:lumMod val="90000"/>
                  <a:lumOff val="10000"/>
                </a:schemeClr>
              </a:solidFill>
            </a:endParaRPr>
          </a:p>
          <a:p>
            <a:pPr marL="0" indent="0">
              <a:buNone/>
            </a:pPr>
            <a:r>
              <a:rPr lang="en-GB" sz="1800">
                <a:solidFill>
                  <a:schemeClr val="tx2">
                    <a:lumMod val="90000"/>
                    <a:lumOff val="10000"/>
                  </a:schemeClr>
                </a:solidFill>
              </a:rPr>
              <a:t>T</a:t>
            </a:r>
            <a:r>
              <a:rPr lang="hr-HR" sz="1800" err="1">
                <a:solidFill>
                  <a:schemeClr val="tx2">
                    <a:lumMod val="90000"/>
                    <a:lumOff val="10000"/>
                  </a:schemeClr>
                </a:solidFill>
              </a:rPr>
              <a:t>ematsk</a:t>
            </a:r>
            <a:r>
              <a:rPr lang="en-GB" sz="1800">
                <a:solidFill>
                  <a:schemeClr val="tx2">
                    <a:lumMod val="90000"/>
                    <a:lumOff val="10000"/>
                  </a:schemeClr>
                </a:solidFill>
              </a:rPr>
              <a:t>a</a:t>
            </a:r>
            <a:r>
              <a:rPr lang="hr-HR" sz="1800">
                <a:solidFill>
                  <a:schemeClr val="tx2">
                    <a:lumMod val="90000"/>
                    <a:lumOff val="10000"/>
                  </a:schemeClr>
                </a:solidFill>
              </a:rPr>
              <a:t> </a:t>
            </a:r>
            <a:r>
              <a:rPr lang="hr-HR" sz="1800" err="1">
                <a:solidFill>
                  <a:schemeClr val="tx2">
                    <a:lumMod val="90000"/>
                    <a:lumOff val="10000"/>
                  </a:schemeClr>
                </a:solidFill>
              </a:rPr>
              <a:t>prioritetn</a:t>
            </a:r>
            <a:r>
              <a:rPr lang="en-GB" sz="1800">
                <a:solidFill>
                  <a:schemeClr val="tx2">
                    <a:lumMod val="90000"/>
                    <a:lumOff val="10000"/>
                  </a:schemeClr>
                </a:solidFill>
              </a:rPr>
              <a:t>a</a:t>
            </a:r>
            <a:r>
              <a:rPr lang="hr-HR" sz="1800">
                <a:solidFill>
                  <a:schemeClr val="tx2">
                    <a:lumMod val="90000"/>
                    <a:lumOff val="10000"/>
                  </a:schemeClr>
                </a:solidFill>
              </a:rPr>
              <a:t> područja </a:t>
            </a:r>
            <a:r>
              <a:rPr lang="en-GB" sz="1800">
                <a:solidFill>
                  <a:schemeClr val="tx2">
                    <a:lumMod val="90000"/>
                    <a:lumOff val="10000"/>
                  </a:schemeClr>
                </a:solidFill>
              </a:rPr>
              <a:t>(TPP):</a:t>
            </a:r>
          </a:p>
          <a:p>
            <a:r>
              <a:rPr lang="hr-HR" sz="1800">
                <a:solidFill>
                  <a:schemeClr val="tx2">
                    <a:lumMod val="90000"/>
                    <a:lumOff val="10000"/>
                  </a:schemeClr>
                </a:solidFill>
              </a:rPr>
              <a:t>Personalizirana briga o zdravlju </a:t>
            </a:r>
            <a:endParaRPr lang="en-GB" sz="1800">
              <a:solidFill>
                <a:schemeClr val="tx2">
                  <a:lumMod val="90000"/>
                  <a:lumOff val="10000"/>
                </a:schemeClr>
              </a:solidFill>
            </a:endParaRPr>
          </a:p>
          <a:p>
            <a:r>
              <a:rPr lang="hr-HR" sz="1800">
                <a:solidFill>
                  <a:schemeClr val="tx2">
                    <a:lumMod val="90000"/>
                    <a:lumOff val="10000"/>
                  </a:schemeClr>
                </a:solidFill>
              </a:rPr>
              <a:t>Pametna i čista energija </a:t>
            </a:r>
            <a:endParaRPr lang="en-GB" sz="1800">
              <a:solidFill>
                <a:schemeClr val="tx2">
                  <a:lumMod val="90000"/>
                  <a:lumOff val="10000"/>
                </a:schemeClr>
              </a:solidFill>
            </a:endParaRPr>
          </a:p>
          <a:p>
            <a:r>
              <a:rPr lang="hr-HR" sz="1800">
                <a:solidFill>
                  <a:schemeClr val="tx2">
                    <a:lumMod val="90000"/>
                    <a:lumOff val="10000"/>
                  </a:schemeClr>
                </a:solidFill>
              </a:rPr>
              <a:t>Pametan i zeleni promet </a:t>
            </a:r>
            <a:endParaRPr lang="en-GB" sz="1800">
              <a:solidFill>
                <a:schemeClr val="tx2">
                  <a:lumMod val="90000"/>
                  <a:lumOff val="10000"/>
                </a:schemeClr>
              </a:solidFill>
            </a:endParaRPr>
          </a:p>
          <a:p>
            <a:r>
              <a:rPr lang="hr-HR" sz="1800">
                <a:solidFill>
                  <a:schemeClr val="tx2">
                    <a:lumMod val="90000"/>
                    <a:lumOff val="10000"/>
                  </a:schemeClr>
                </a:solidFill>
              </a:rPr>
              <a:t>Sigurnost i dvojna namjena – svijest,</a:t>
            </a:r>
            <a:r>
              <a:rPr lang="en-GB" sz="1800">
                <a:solidFill>
                  <a:schemeClr val="tx2">
                    <a:lumMod val="90000"/>
                    <a:lumOff val="10000"/>
                  </a:schemeClr>
                </a:solidFill>
              </a:rPr>
              <a:t> </a:t>
            </a:r>
            <a:r>
              <a:rPr lang="hr-HR" sz="1800">
                <a:solidFill>
                  <a:schemeClr val="tx2">
                    <a:lumMod val="90000"/>
                    <a:lumOff val="10000"/>
                  </a:schemeClr>
                </a:solidFill>
              </a:rPr>
              <a:t>prevencija, odgovor, sanacija </a:t>
            </a:r>
            <a:endParaRPr lang="en-GB" sz="1800">
              <a:solidFill>
                <a:schemeClr val="tx2">
                  <a:lumMod val="90000"/>
                  <a:lumOff val="10000"/>
                </a:schemeClr>
              </a:solidFill>
            </a:endParaRPr>
          </a:p>
          <a:p>
            <a:r>
              <a:rPr lang="hr-HR" sz="1800">
                <a:solidFill>
                  <a:schemeClr val="tx2">
                    <a:lumMod val="90000"/>
                    <a:lumOff val="10000"/>
                  </a:schemeClr>
                </a:solidFill>
              </a:rPr>
              <a:t>Održiva i kružna hrana </a:t>
            </a:r>
            <a:endParaRPr lang="en-GB" sz="1800">
              <a:solidFill>
                <a:schemeClr val="tx2">
                  <a:lumMod val="90000"/>
                  <a:lumOff val="10000"/>
                </a:schemeClr>
              </a:solidFill>
            </a:endParaRPr>
          </a:p>
          <a:p>
            <a:r>
              <a:rPr lang="it-IT" sz="1800" err="1">
                <a:solidFill>
                  <a:schemeClr val="tx2">
                    <a:lumMod val="90000"/>
                    <a:lumOff val="10000"/>
                  </a:schemeClr>
                </a:solidFill>
              </a:rPr>
              <a:t>Prilagođeni</a:t>
            </a:r>
            <a:r>
              <a:rPr lang="it-IT" sz="1800">
                <a:solidFill>
                  <a:schemeClr val="tx2">
                    <a:lumMod val="90000"/>
                    <a:lumOff val="10000"/>
                  </a:schemeClr>
                </a:solidFill>
              </a:rPr>
              <a:t> i </a:t>
            </a:r>
            <a:r>
              <a:rPr lang="it-IT" sz="1800" err="1">
                <a:solidFill>
                  <a:schemeClr val="tx2">
                    <a:lumMod val="90000"/>
                    <a:lumOff val="10000"/>
                  </a:schemeClr>
                </a:solidFill>
              </a:rPr>
              <a:t>integrirani</a:t>
            </a:r>
            <a:r>
              <a:rPr lang="it-IT" sz="1800">
                <a:solidFill>
                  <a:schemeClr val="tx2">
                    <a:lumMod val="90000"/>
                    <a:lumOff val="10000"/>
                  </a:schemeClr>
                </a:solidFill>
              </a:rPr>
              <a:t> </a:t>
            </a:r>
            <a:r>
              <a:rPr lang="it-IT" sz="1800" err="1">
                <a:solidFill>
                  <a:schemeClr val="tx2">
                    <a:lumMod val="90000"/>
                    <a:lumOff val="10000"/>
                  </a:schemeClr>
                </a:solidFill>
              </a:rPr>
              <a:t>proizvodi</a:t>
            </a:r>
            <a:r>
              <a:rPr lang="it-IT" sz="1800">
                <a:solidFill>
                  <a:schemeClr val="tx2">
                    <a:lumMod val="90000"/>
                    <a:lumOff val="10000"/>
                  </a:schemeClr>
                </a:solidFill>
              </a:rPr>
              <a:t> od </a:t>
            </a:r>
            <a:r>
              <a:rPr lang="it-IT" sz="1800" err="1">
                <a:solidFill>
                  <a:schemeClr val="tx2">
                    <a:lumMod val="90000"/>
                    <a:lumOff val="10000"/>
                  </a:schemeClr>
                </a:solidFill>
              </a:rPr>
              <a:t>drva</a:t>
            </a:r>
            <a:r>
              <a:rPr lang="it-IT" sz="1800">
                <a:solidFill>
                  <a:schemeClr val="tx2">
                    <a:lumMod val="90000"/>
                    <a:lumOff val="10000"/>
                  </a:schemeClr>
                </a:solidFill>
              </a:rPr>
              <a:t> </a:t>
            </a:r>
          </a:p>
          <a:p>
            <a:r>
              <a:rPr lang="hr-HR" sz="1800">
                <a:solidFill>
                  <a:schemeClr val="tx2">
                    <a:lumMod val="90000"/>
                    <a:lumOff val="10000"/>
                  </a:schemeClr>
                </a:solidFill>
              </a:rPr>
              <a:t>Digitalni proizvodi i platforme</a:t>
            </a:r>
          </a:p>
        </p:txBody>
      </p:sp>
      <p:sp>
        <p:nvSpPr>
          <p:cNvPr id="6" name="Slide Number Placeholder 5">
            <a:extLst>
              <a:ext uri="{FF2B5EF4-FFF2-40B4-BE49-F238E27FC236}">
                <a16:creationId xmlns:a16="http://schemas.microsoft.com/office/drawing/2014/main" id="{C77ACACB-1119-10B4-1442-7303017B5555}"/>
              </a:ext>
            </a:extLst>
          </p:cNvPr>
          <p:cNvSpPr>
            <a:spLocks noGrp="1"/>
          </p:cNvSpPr>
          <p:nvPr>
            <p:ph type="sldNum" sz="quarter" idx="12"/>
          </p:nvPr>
        </p:nvSpPr>
        <p:spPr>
          <a:xfrm>
            <a:off x="10351362" y="6356350"/>
            <a:ext cx="1002437" cy="365125"/>
          </a:xfrm>
        </p:spPr>
        <p:txBody>
          <a:bodyPr>
            <a:normAutofit/>
          </a:bodyPr>
          <a:lstStyle/>
          <a:p>
            <a:pPr>
              <a:spcAft>
                <a:spcPts val="600"/>
              </a:spcAft>
            </a:pPr>
            <a:fld id="{87E7843D-FF13-4365-9478-9625B70A2705}"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spTree>
    <p:extLst>
      <p:ext uri="{BB962C8B-B14F-4D97-AF65-F5344CB8AC3E}">
        <p14:creationId xmlns:p14="http://schemas.microsoft.com/office/powerpoint/2010/main" val="534577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67D6BF-5D87-D190-B42D-CD0889E09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D8215-7972-A47E-2A44-B96DD066B988}"/>
              </a:ext>
            </a:extLst>
          </p:cNvPr>
          <p:cNvSpPr>
            <a:spLocks noGrp="1"/>
          </p:cNvSpPr>
          <p:nvPr>
            <p:ph type="title"/>
          </p:nvPr>
        </p:nvSpPr>
        <p:spPr>
          <a:xfrm>
            <a:off x="515815" y="124473"/>
            <a:ext cx="11075821" cy="688327"/>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br>
              <a:rPr lang="en-US" sz="3200" kern="1200" dirty="0">
                <a:solidFill>
                  <a:srgbClr val="002060"/>
                </a:solidFill>
                <a:latin typeface="+mn-lt"/>
              </a:rPr>
            </a:br>
            <a:r>
              <a:rPr lang="en-US" sz="3200" kern="1200" dirty="0" err="1">
                <a:solidFill>
                  <a:srgbClr val="002060"/>
                </a:solidFill>
                <a:latin typeface="+mn-lt"/>
              </a:rPr>
              <a:t>Ocjenjivanje</a:t>
            </a:r>
            <a:r>
              <a:rPr lang="en-US" sz="3200" kern="1200" dirty="0">
                <a:solidFill>
                  <a:srgbClr val="002060"/>
                </a:solidFill>
                <a:latin typeface="+mn-lt"/>
              </a:rPr>
              <a:t> </a:t>
            </a:r>
            <a:r>
              <a:rPr lang="en-US" sz="3200" kern="1200" dirty="0" err="1">
                <a:solidFill>
                  <a:srgbClr val="002060"/>
                </a:solidFill>
                <a:latin typeface="+mn-lt"/>
              </a:rPr>
              <a:t>kvalitete</a:t>
            </a:r>
            <a:r>
              <a:rPr lang="en-US" sz="3200" kern="1200" dirty="0">
                <a:solidFill>
                  <a:srgbClr val="002060"/>
                </a:solidFill>
                <a:latin typeface="+mn-lt"/>
              </a:rPr>
              <a:t> </a:t>
            </a:r>
            <a:r>
              <a:rPr lang="en-US" sz="3200" kern="1200" dirty="0" err="1">
                <a:solidFill>
                  <a:srgbClr val="002060"/>
                </a:solidFill>
                <a:latin typeface="+mn-lt"/>
              </a:rPr>
              <a:t>projektnih</a:t>
            </a:r>
            <a:r>
              <a:rPr lang="en-US" sz="3200" kern="1200" dirty="0">
                <a:solidFill>
                  <a:srgbClr val="002060"/>
                </a:solidFill>
                <a:latin typeface="+mn-lt"/>
              </a:rPr>
              <a:t> </a:t>
            </a:r>
            <a:r>
              <a:rPr lang="en-US" sz="3200" kern="1200" dirty="0" err="1">
                <a:solidFill>
                  <a:srgbClr val="002060"/>
                </a:solidFill>
                <a:latin typeface="+mn-lt"/>
              </a:rPr>
              <a:t>prijedloga</a:t>
            </a:r>
            <a:r>
              <a:rPr lang="en-US" sz="3200" kern="1200" dirty="0">
                <a:solidFill>
                  <a:srgbClr val="002060"/>
                </a:solidFill>
                <a:latin typeface="+mn-lt"/>
              </a:rPr>
              <a:t> (2)</a:t>
            </a:r>
            <a:br>
              <a:rPr lang="en-US" sz="3200" kern="1200" dirty="0">
                <a:solidFill>
                  <a:srgbClr val="002060"/>
                </a:solidFill>
                <a:latin typeface="Century Gothic" panose="020B0502020202020204" pitchFamily="34" charset="0"/>
              </a:rPr>
            </a:br>
            <a:endParaRPr lang="en-US" sz="3200"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D789EB26-08A4-459C-A4F1-345D4952BA7F}"/>
              </a:ext>
            </a:extLst>
          </p:cNvPr>
          <p:cNvSpPr>
            <a:spLocks noGrp="1"/>
          </p:cNvSpPr>
          <p:nvPr>
            <p:ph idx="1"/>
          </p:nvPr>
        </p:nvSpPr>
        <p:spPr>
          <a:xfrm>
            <a:off x="515815" y="984456"/>
            <a:ext cx="11001441" cy="5263944"/>
          </a:xfrm>
          <a:gradFill>
            <a:gsLst>
              <a:gs pos="100000">
                <a:schemeClr val="tx2">
                  <a:lumMod val="10000"/>
                  <a:lumOff val="90000"/>
                </a:schemeClr>
              </a:gs>
              <a:gs pos="0">
                <a:schemeClr val="accent1">
                  <a:tint val="44500"/>
                  <a:satMod val="160000"/>
                </a:schemeClr>
              </a:gs>
              <a:gs pos="100000">
                <a:schemeClr val="accent1">
                  <a:tint val="23500"/>
                  <a:satMod val="160000"/>
                </a:schemeClr>
              </a:gs>
            </a:gsLst>
            <a:path path="circle">
              <a:fillToRect l="100000" b="100000"/>
            </a:path>
          </a:gradFill>
          <a:ln>
            <a:noFill/>
          </a:ln>
        </p:spPr>
        <p:style>
          <a:lnRef idx="0">
            <a:scrgbClr r="0" g="0" b="0"/>
          </a:lnRef>
          <a:fillRef idx="0">
            <a:scrgbClr r="0" g="0" b="0"/>
          </a:fillRef>
          <a:effectRef idx="0">
            <a:scrgbClr r="0" g="0" b="0"/>
          </a:effectRef>
          <a:fontRef idx="minor">
            <a:schemeClr val="accent1"/>
          </a:fontRef>
        </p:style>
        <p:txBody>
          <a:bodyPr>
            <a:noAutofit/>
          </a:bodyPr>
          <a:lstStyle/>
          <a:p>
            <a:pPr marL="0" indent="0" algn="just">
              <a:spcBef>
                <a:spcPts val="0"/>
              </a:spcBef>
              <a:buClr>
                <a:schemeClr val="accent4">
                  <a:lumMod val="50000"/>
                </a:schemeClr>
              </a:buClr>
              <a:buNone/>
            </a:pP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Projektni</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prijedlog</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mora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kumulativno</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zadovoljiti</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sljedeće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 </a:t>
            </a:r>
            <a:r>
              <a:rPr lang="en-GB" sz="2400" dirty="0" err="1">
                <a:solidFill>
                  <a:schemeClr val="tx2">
                    <a:lumMod val="90000"/>
                    <a:lumOff val="10000"/>
                  </a:schemeClr>
                </a:solidFill>
                <a:ea typeface="Yu Mincho" panose="02020400000000000000" pitchFamily="18" charset="-128"/>
                <a:cs typeface="Times New Roman" panose="02020603050405020304" pitchFamily="18" charset="0"/>
              </a:rPr>
              <a:t>kriterije</a:t>
            </a:r>
            <a:r>
              <a:rPr lang="en-GB" sz="2400" dirty="0">
                <a:solidFill>
                  <a:schemeClr val="tx2">
                    <a:lumMod val="90000"/>
                    <a:lumOff val="10000"/>
                  </a:schemeClr>
                </a:solidFill>
                <a:ea typeface="Yu Mincho" panose="02020400000000000000" pitchFamily="18" charset="-128"/>
                <a:cs typeface="Times New Roman" panose="02020603050405020304" pitchFamily="18" charset="0"/>
              </a:rPr>
              <a:t>:</a:t>
            </a:r>
          </a:p>
          <a:p>
            <a:pPr marL="0" indent="0" algn="just">
              <a:spcBef>
                <a:spcPts val="0"/>
              </a:spcBef>
              <a:buClr>
                <a:schemeClr val="accent4">
                  <a:lumMod val="50000"/>
                </a:schemeClr>
              </a:buClr>
              <a:buNone/>
            </a:pPr>
            <a:endParaRPr lang="en-GB" sz="24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en-GB" sz="24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en-GB" sz="240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en-GB" sz="2400" dirty="0">
              <a:solidFill>
                <a:schemeClr val="tx2">
                  <a:lumMod val="90000"/>
                  <a:lumOff val="10000"/>
                </a:schemeClr>
              </a:solidFill>
              <a:ea typeface="Yu Mincho" panose="02020400000000000000" pitchFamily="18" charset="-128"/>
              <a:cs typeface="Times New Roman" panose="02020603050405020304" pitchFamily="18" charset="0"/>
            </a:endParaRPr>
          </a:p>
          <a:p>
            <a:pPr>
              <a:spcBef>
                <a:spcPts val="0"/>
              </a:spcBef>
              <a:buClr>
                <a:schemeClr val="accent4">
                  <a:lumMod val="50000"/>
                </a:schemeClr>
              </a:buClr>
            </a:pPr>
            <a:endParaRPr lang="en-GB" sz="2400" dirty="0">
              <a:effectLst/>
              <a:latin typeface="Century Gothic" panose="020B0502020202020204" pitchFamily="34" charset="0"/>
              <a:ea typeface="Yu Mincho" panose="02020400000000000000" pitchFamily="18" charset="-128"/>
              <a:cs typeface="Arial" panose="020B0604020202020204" pitchFamily="34" charset="0"/>
            </a:endParaRPr>
          </a:p>
          <a:p>
            <a:pPr marL="0" indent="0">
              <a:spcBef>
                <a:spcPts val="0"/>
              </a:spcBef>
              <a:buNone/>
            </a:pPr>
            <a:endParaRPr lang="en-US" sz="2400"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1CA8E8D6-2104-C8A5-0EE4-C3D34CA14959}"/>
              </a:ext>
            </a:extLst>
          </p:cNvPr>
          <p:cNvGraphicFramePr>
            <a:graphicFrameLocks noGrp="1"/>
          </p:cNvGraphicFramePr>
          <p:nvPr>
            <p:extLst>
              <p:ext uri="{D42A27DB-BD31-4B8C-83A1-F6EECF244321}">
                <p14:modId xmlns:p14="http://schemas.microsoft.com/office/powerpoint/2010/main" val="1456393288"/>
              </p:ext>
            </p:extLst>
          </p:nvPr>
        </p:nvGraphicFramePr>
        <p:xfrm>
          <a:off x="1171575" y="1514476"/>
          <a:ext cx="9696450" cy="4517787"/>
        </p:xfrm>
        <a:graphic>
          <a:graphicData uri="http://schemas.openxmlformats.org/drawingml/2006/table">
            <a:tbl>
              <a:tblPr firstRow="1" firstCol="1" bandRow="1"/>
              <a:tblGrid>
                <a:gridCol w="7425356">
                  <a:extLst>
                    <a:ext uri="{9D8B030D-6E8A-4147-A177-3AD203B41FA5}">
                      <a16:colId xmlns:a16="http://schemas.microsoft.com/office/drawing/2014/main" val="3831503327"/>
                    </a:ext>
                  </a:extLst>
                </a:gridCol>
                <a:gridCol w="2271094">
                  <a:extLst>
                    <a:ext uri="{9D8B030D-6E8A-4147-A177-3AD203B41FA5}">
                      <a16:colId xmlns:a16="http://schemas.microsoft.com/office/drawing/2014/main" val="1657716988"/>
                    </a:ext>
                  </a:extLst>
                </a:gridCol>
              </a:tblGrid>
              <a:tr h="726963">
                <a:tc>
                  <a:txBody>
                    <a:bodyPr/>
                    <a:lstStyle/>
                    <a:p>
                      <a:pPr algn="ctr">
                        <a:buNone/>
                      </a:pPr>
                      <a:r>
                        <a:rPr lang="hr-HR" sz="1600" b="1" kern="100" dirty="0">
                          <a:solidFill>
                            <a:schemeClr val="tx2">
                              <a:lumMod val="90000"/>
                              <a:lumOff val="10000"/>
                            </a:schemeClr>
                          </a:solidFill>
                          <a:effectLst/>
                          <a:latin typeface="+mn-lt"/>
                          <a:ea typeface="Aptos" panose="020B0004020202020204" pitchFamily="34" charset="0"/>
                        </a:rPr>
                        <a:t>Kriteriji odabira</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buNone/>
                      </a:pPr>
                      <a:r>
                        <a:rPr lang="hr-HR" sz="1400" b="1" kern="100" dirty="0">
                          <a:solidFill>
                            <a:schemeClr val="tx2">
                              <a:lumMod val="90000"/>
                              <a:lumOff val="10000"/>
                            </a:schemeClr>
                          </a:solidFill>
                          <a:effectLst/>
                          <a:latin typeface="+mn-lt"/>
                          <a:ea typeface="Aptos" panose="020B0004020202020204" pitchFamily="34" charset="0"/>
                        </a:rPr>
                        <a:t>Maksimalan broj bodova</a:t>
                      </a:r>
                      <a:endParaRPr lang="hr-HR" sz="14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29530168"/>
                  </a:ext>
                </a:extLst>
              </a:tr>
              <a:tr h="357889">
                <a:tc>
                  <a:txBody>
                    <a:bodyPr/>
                    <a:lstStyle/>
                    <a:p>
                      <a:pPr marL="0" lvl="0" indent="0" algn="l">
                        <a:buFont typeface="+mj-lt"/>
                        <a:buNone/>
                        <a:tabLst>
                          <a:tab pos="457200" algn="l"/>
                        </a:tabLst>
                      </a:pPr>
                      <a:r>
                        <a:rPr lang="hr-HR" sz="1600" kern="100">
                          <a:solidFill>
                            <a:schemeClr val="tx2">
                              <a:lumMod val="90000"/>
                              <a:lumOff val="10000"/>
                            </a:schemeClr>
                          </a:solidFill>
                          <a:effectLst/>
                          <a:latin typeface="+mn-lt"/>
                          <a:ea typeface="Aptos" panose="020B0004020202020204" pitchFamily="34" charset="0"/>
                        </a:rPr>
                        <a:t>1.  Vrijednost za novac koju projekt nudi</a:t>
                      </a:r>
                      <a:r>
                        <a:rPr lang="en-US" sz="1600" kern="100">
                          <a:solidFill>
                            <a:schemeClr val="tx2">
                              <a:lumMod val="90000"/>
                              <a:lumOff val="10000"/>
                            </a:schemeClr>
                          </a:solidFill>
                          <a:effectLst/>
                          <a:latin typeface="+mn-lt"/>
                          <a:ea typeface="Aptos" panose="020B0004020202020204" pitchFamily="34" charset="0"/>
                        </a:rPr>
                        <a:t> (minimalno 16 bodova)</a:t>
                      </a:r>
                      <a:endParaRPr lang="hr-HR" sz="1600" kern="10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a:solidFill>
                            <a:schemeClr val="tx2">
                              <a:lumMod val="90000"/>
                              <a:lumOff val="10000"/>
                            </a:schemeClr>
                          </a:solidFill>
                          <a:effectLst/>
                          <a:latin typeface="+mn-lt"/>
                          <a:ea typeface="Aptos" panose="020B0004020202020204" pitchFamily="34" charset="0"/>
                        </a:rPr>
                        <a:t>32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4429393"/>
                  </a:ext>
                </a:extLst>
              </a:tr>
              <a:tr h="406066">
                <a:tc>
                  <a:txBody>
                    <a:bodyPr/>
                    <a:lstStyle/>
                    <a:p>
                      <a:pPr marL="0" lvl="0" indent="0" algn="l">
                        <a:buFont typeface="+mj-lt"/>
                        <a:buNone/>
                        <a:tabLst>
                          <a:tab pos="457200" algn="l"/>
                        </a:tabLst>
                      </a:pPr>
                      <a:r>
                        <a:rPr lang="hr-HR" sz="1600" kern="100">
                          <a:solidFill>
                            <a:schemeClr val="tx2">
                              <a:lumMod val="90000"/>
                              <a:lumOff val="10000"/>
                            </a:schemeClr>
                          </a:solidFill>
                          <a:effectLst/>
                          <a:latin typeface="+mn-lt"/>
                          <a:ea typeface="Aptos" panose="020B0004020202020204" pitchFamily="34" charset="0"/>
                        </a:rPr>
                        <a:t>2.  Financijska održivost projekta</a:t>
                      </a:r>
                      <a:r>
                        <a:rPr lang="en-US" sz="1600" kern="100">
                          <a:solidFill>
                            <a:schemeClr val="tx2">
                              <a:lumMod val="90000"/>
                              <a:lumOff val="10000"/>
                            </a:schemeClr>
                          </a:solidFill>
                          <a:effectLst/>
                          <a:latin typeface="+mn-lt"/>
                          <a:ea typeface="Aptos" panose="020B0004020202020204" pitchFamily="34" charset="0"/>
                        </a:rPr>
                        <a:t> (minimalno 6 bodova)</a:t>
                      </a:r>
                      <a:endParaRPr lang="hr-HR" sz="1600" kern="10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a:solidFill>
                            <a:schemeClr val="tx2">
                              <a:lumMod val="90000"/>
                              <a:lumOff val="10000"/>
                            </a:schemeClr>
                          </a:solidFill>
                          <a:effectLst/>
                          <a:latin typeface="+mn-lt"/>
                          <a:ea typeface="Aptos" panose="020B0004020202020204" pitchFamily="34" charset="0"/>
                        </a:rPr>
                        <a:t>10</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959597"/>
                  </a:ext>
                </a:extLst>
              </a:tr>
              <a:tr h="410666">
                <a:tc>
                  <a:txBody>
                    <a:bodyPr/>
                    <a:lstStyle/>
                    <a:p>
                      <a:pPr marL="0" lvl="0" indent="0" algn="l">
                        <a:buFont typeface="+mj-lt"/>
                        <a:buNone/>
                        <a:tabLst>
                          <a:tab pos="457200" algn="l"/>
                        </a:tabLst>
                      </a:pPr>
                      <a:r>
                        <a:rPr lang="hr-HR" sz="1600" kern="100">
                          <a:solidFill>
                            <a:schemeClr val="tx2">
                              <a:lumMod val="90000"/>
                              <a:lumOff val="10000"/>
                            </a:schemeClr>
                          </a:solidFill>
                          <a:effectLst/>
                          <a:latin typeface="+mn-lt"/>
                          <a:ea typeface="Aptos" panose="020B0004020202020204" pitchFamily="34" charset="0"/>
                        </a:rPr>
                        <a:t>3.  Provedbeni kapaciteti</a:t>
                      </a:r>
                      <a:r>
                        <a:rPr lang="en-US" sz="1600" kern="100">
                          <a:solidFill>
                            <a:schemeClr val="tx2">
                              <a:lumMod val="90000"/>
                              <a:lumOff val="10000"/>
                            </a:schemeClr>
                          </a:solidFill>
                          <a:effectLst/>
                          <a:latin typeface="+mn-lt"/>
                          <a:ea typeface="Aptos" panose="020B0004020202020204" pitchFamily="34" charset="0"/>
                        </a:rPr>
                        <a:t> (minimalno 8 bodova)</a:t>
                      </a:r>
                      <a:endParaRPr lang="hr-HR" sz="1600" kern="10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a:solidFill>
                            <a:schemeClr val="tx2">
                              <a:lumMod val="90000"/>
                              <a:lumOff val="10000"/>
                            </a:schemeClr>
                          </a:solidFill>
                          <a:effectLst/>
                          <a:latin typeface="+mn-lt"/>
                          <a:ea typeface="Aptos" panose="020B0004020202020204" pitchFamily="34" charset="0"/>
                        </a:rPr>
                        <a:t>12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1706150"/>
                  </a:ext>
                </a:extLst>
              </a:tr>
              <a:tr h="417251">
                <a:tc>
                  <a:txBody>
                    <a:bodyPr/>
                    <a:lstStyle/>
                    <a:p>
                      <a:pPr marL="0" lvl="0" indent="0" algn="l">
                        <a:buFont typeface="+mj-lt"/>
                        <a:buNone/>
                        <a:tabLst>
                          <a:tab pos="457200" algn="l"/>
                        </a:tabLst>
                      </a:pPr>
                      <a:r>
                        <a:rPr lang="hr-HR" sz="1600" kern="100" dirty="0">
                          <a:solidFill>
                            <a:schemeClr val="tx2">
                              <a:lumMod val="90000"/>
                              <a:lumOff val="10000"/>
                            </a:schemeClr>
                          </a:solidFill>
                          <a:effectLst/>
                          <a:latin typeface="+mn-lt"/>
                          <a:ea typeface="Aptos" panose="020B0004020202020204" pitchFamily="34" charset="0"/>
                        </a:rPr>
                        <a:t>4.  Dizajn i zrelost projekta</a:t>
                      </a:r>
                      <a:r>
                        <a:rPr lang="en-US" sz="1600" kern="100" dirty="0">
                          <a:solidFill>
                            <a:schemeClr val="tx2">
                              <a:lumMod val="90000"/>
                              <a:lumOff val="10000"/>
                            </a:schemeClr>
                          </a:solidFill>
                          <a:effectLst/>
                          <a:latin typeface="+mn-lt"/>
                          <a:ea typeface="Aptos" panose="020B0004020202020204" pitchFamily="34" charset="0"/>
                        </a:rPr>
                        <a:t> (</a:t>
                      </a:r>
                      <a:r>
                        <a:rPr lang="en-US" sz="1600" kern="100" dirty="0" err="1">
                          <a:solidFill>
                            <a:schemeClr val="tx2">
                              <a:lumMod val="90000"/>
                              <a:lumOff val="10000"/>
                            </a:schemeClr>
                          </a:solidFill>
                          <a:effectLst/>
                          <a:latin typeface="+mn-lt"/>
                          <a:ea typeface="Aptos" panose="020B0004020202020204" pitchFamily="34" charset="0"/>
                        </a:rPr>
                        <a:t>minimalno</a:t>
                      </a:r>
                      <a:r>
                        <a:rPr lang="en-US" sz="1600" kern="100" dirty="0">
                          <a:solidFill>
                            <a:schemeClr val="tx2">
                              <a:lumMod val="90000"/>
                              <a:lumOff val="10000"/>
                            </a:schemeClr>
                          </a:solidFill>
                          <a:effectLst/>
                          <a:latin typeface="+mn-lt"/>
                          <a:ea typeface="Aptos" panose="020B0004020202020204" pitchFamily="34" charset="0"/>
                        </a:rPr>
                        <a:t> 7 </a:t>
                      </a:r>
                      <a:r>
                        <a:rPr lang="en-US" sz="1600" kern="100" dirty="0" err="1">
                          <a:solidFill>
                            <a:schemeClr val="tx2">
                              <a:lumMod val="90000"/>
                              <a:lumOff val="10000"/>
                            </a:schemeClr>
                          </a:solidFill>
                          <a:effectLst/>
                          <a:latin typeface="+mn-lt"/>
                          <a:ea typeface="Aptos" panose="020B0004020202020204" pitchFamily="34" charset="0"/>
                        </a:rPr>
                        <a:t>bodova</a:t>
                      </a:r>
                      <a:r>
                        <a:rPr lang="en-US" sz="1600" kern="100" dirty="0">
                          <a:solidFill>
                            <a:schemeClr val="tx2">
                              <a:lumMod val="90000"/>
                              <a:lumOff val="10000"/>
                            </a:schemeClr>
                          </a:solidFill>
                          <a:effectLst/>
                          <a:latin typeface="+mn-lt"/>
                          <a:ea typeface="Aptos" panose="020B0004020202020204" pitchFamily="34" charset="0"/>
                        </a:rPr>
                        <a:t>)</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a:solidFill>
                            <a:schemeClr val="tx2">
                              <a:lumMod val="90000"/>
                              <a:lumOff val="10000"/>
                            </a:schemeClr>
                          </a:solidFill>
                          <a:effectLst/>
                          <a:latin typeface="+mn-lt"/>
                          <a:ea typeface="Aptos" panose="020B0004020202020204" pitchFamily="34" charset="0"/>
                        </a:rPr>
                        <a:t>10</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6218684"/>
                  </a:ext>
                </a:extLst>
              </a:tr>
              <a:tr h="366492">
                <a:tc>
                  <a:txBody>
                    <a:bodyPr/>
                    <a:lstStyle/>
                    <a:p>
                      <a:pPr marL="0" lvl="0" indent="0" algn="l">
                        <a:buFont typeface="+mj-lt"/>
                        <a:buNone/>
                        <a:tabLst>
                          <a:tab pos="457200" algn="l"/>
                        </a:tabLst>
                      </a:pPr>
                      <a:r>
                        <a:rPr lang="hr-HR" sz="1600" kern="100">
                          <a:solidFill>
                            <a:schemeClr val="tx2">
                              <a:lumMod val="90000"/>
                              <a:lumOff val="10000"/>
                            </a:schemeClr>
                          </a:solidFill>
                          <a:effectLst/>
                          <a:latin typeface="+mn-lt"/>
                          <a:ea typeface="Aptos" panose="020B0004020202020204" pitchFamily="34" charset="0"/>
                        </a:rPr>
                        <a:t>5.  Promicanje jednakih mogućnosti i socijalne uključenosti</a:t>
                      </a:r>
                      <a:r>
                        <a:rPr lang="en-US" sz="1600" kern="100">
                          <a:solidFill>
                            <a:schemeClr val="tx2">
                              <a:lumMod val="90000"/>
                              <a:lumOff val="10000"/>
                            </a:schemeClr>
                          </a:solidFill>
                          <a:effectLst/>
                          <a:latin typeface="+mn-lt"/>
                          <a:ea typeface="Aptos" panose="020B0004020202020204" pitchFamily="34" charset="0"/>
                        </a:rPr>
                        <a:t> (minimalno 1 bod)</a:t>
                      </a:r>
                      <a:endParaRPr lang="hr-HR" sz="1600" kern="10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a:solidFill>
                            <a:schemeClr val="tx2">
                              <a:lumMod val="90000"/>
                              <a:lumOff val="10000"/>
                            </a:schemeClr>
                          </a:solidFill>
                          <a:effectLst/>
                          <a:latin typeface="+mn-lt"/>
                          <a:ea typeface="Aptos" panose="020B0004020202020204" pitchFamily="34" charset="0"/>
                        </a:rPr>
                        <a:t>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0962155"/>
                  </a:ext>
                </a:extLst>
              </a:tr>
              <a:tr h="366492">
                <a:tc>
                  <a:txBody>
                    <a:bodyPr/>
                    <a:lstStyle/>
                    <a:p>
                      <a:pPr marL="0" lvl="0" indent="0" algn="l">
                        <a:buFont typeface="+mj-lt"/>
                        <a:buNone/>
                        <a:tabLst>
                          <a:tab pos="457200" algn="l"/>
                        </a:tabLst>
                      </a:pPr>
                      <a:r>
                        <a:rPr lang="hr-HR" sz="1600" kern="100">
                          <a:solidFill>
                            <a:schemeClr val="tx2">
                              <a:lumMod val="90000"/>
                              <a:lumOff val="10000"/>
                            </a:schemeClr>
                          </a:solidFill>
                          <a:effectLst/>
                          <a:latin typeface="+mn-lt"/>
                          <a:ea typeface="Aptos" panose="020B0004020202020204" pitchFamily="34" charset="0"/>
                        </a:rPr>
                        <a:t>6.  Promicanje održivog razvoja</a:t>
                      </a:r>
                      <a:r>
                        <a:rPr lang="en-US" sz="1600" kern="100">
                          <a:solidFill>
                            <a:schemeClr val="tx2">
                              <a:lumMod val="90000"/>
                              <a:lumOff val="10000"/>
                            </a:schemeClr>
                          </a:solidFill>
                          <a:effectLst/>
                          <a:latin typeface="+mn-lt"/>
                          <a:ea typeface="Aptos" panose="020B0004020202020204" pitchFamily="34" charset="0"/>
                        </a:rPr>
                        <a:t> (minimalno 1 bod)</a:t>
                      </a:r>
                      <a:endParaRPr lang="hr-HR" sz="1600" kern="10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a:solidFill>
                            <a:schemeClr val="tx2">
                              <a:lumMod val="90000"/>
                              <a:lumOff val="10000"/>
                            </a:schemeClr>
                          </a:solidFill>
                          <a:effectLst/>
                          <a:latin typeface="+mn-lt"/>
                          <a:ea typeface="Aptos" panose="020B0004020202020204" pitchFamily="34" charset="0"/>
                        </a:rPr>
                        <a:t>4</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7532424"/>
                  </a:ext>
                </a:extLst>
              </a:tr>
              <a:tr h="366492">
                <a:tc>
                  <a:txBody>
                    <a:bodyPr/>
                    <a:lstStyle/>
                    <a:p>
                      <a:pPr marL="0" lvl="0" indent="0" algn="l">
                        <a:buFont typeface="+mj-lt"/>
                        <a:buNone/>
                        <a:tabLst>
                          <a:tab pos="457200" algn="l"/>
                        </a:tabLst>
                      </a:pPr>
                      <a:r>
                        <a:rPr lang="hr-HR" sz="1600" kern="100">
                          <a:solidFill>
                            <a:schemeClr val="tx2">
                              <a:lumMod val="90000"/>
                              <a:lumOff val="10000"/>
                            </a:schemeClr>
                          </a:solidFill>
                          <a:effectLst/>
                          <a:latin typeface="+mn-lt"/>
                          <a:ea typeface="Aptos" panose="020B0004020202020204" pitchFamily="34" charset="0"/>
                        </a:rPr>
                        <a:t>7.  Opseg i snaga partnerstva</a:t>
                      </a:r>
                      <a:r>
                        <a:rPr lang="en-US" sz="1600" kern="100">
                          <a:solidFill>
                            <a:schemeClr val="tx2">
                              <a:lumMod val="90000"/>
                              <a:lumOff val="10000"/>
                            </a:schemeClr>
                          </a:solidFill>
                          <a:effectLst/>
                          <a:latin typeface="+mn-lt"/>
                          <a:ea typeface="Aptos" panose="020B0004020202020204" pitchFamily="34" charset="0"/>
                        </a:rPr>
                        <a:t> (nema propisanog minimuma bodova)</a:t>
                      </a:r>
                      <a:endParaRPr lang="hr-HR" sz="1600" kern="10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a:solidFill>
                            <a:schemeClr val="tx2">
                              <a:lumMod val="90000"/>
                              <a:lumOff val="10000"/>
                            </a:schemeClr>
                          </a:solidFill>
                          <a:effectLst/>
                          <a:latin typeface="+mn-lt"/>
                          <a:ea typeface="Aptos" panose="020B0004020202020204" pitchFamily="34" charset="0"/>
                        </a:rPr>
                        <a:t>12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8739760"/>
                  </a:ext>
                </a:extLst>
              </a:tr>
              <a:tr h="366492">
                <a:tc>
                  <a:txBody>
                    <a:bodyPr/>
                    <a:lstStyle/>
                    <a:p>
                      <a:pPr marL="0" lvl="0" indent="0" algn="l">
                        <a:buFont typeface="+mj-lt"/>
                        <a:buNone/>
                        <a:tabLst>
                          <a:tab pos="457200" algn="l"/>
                        </a:tabLst>
                      </a:pPr>
                      <a:r>
                        <a:rPr lang="hr-HR" sz="1600" kern="100">
                          <a:solidFill>
                            <a:schemeClr val="tx2">
                              <a:lumMod val="90000"/>
                              <a:lumOff val="10000"/>
                            </a:schemeClr>
                          </a:solidFill>
                          <a:effectLst/>
                          <a:latin typeface="+mn-lt"/>
                          <a:ea typeface="Aptos" panose="020B0004020202020204" pitchFamily="34" charset="0"/>
                        </a:rPr>
                        <a:t>8.  Inovativnost</a:t>
                      </a:r>
                      <a:r>
                        <a:rPr lang="en-US" sz="1600" kern="100">
                          <a:solidFill>
                            <a:schemeClr val="tx2">
                              <a:lumMod val="90000"/>
                              <a:lumOff val="10000"/>
                            </a:schemeClr>
                          </a:solidFill>
                          <a:effectLst/>
                          <a:latin typeface="+mn-lt"/>
                          <a:ea typeface="Aptos" panose="020B0004020202020204" pitchFamily="34" charset="0"/>
                        </a:rPr>
                        <a:t> (minimalno 14 bodova)</a:t>
                      </a:r>
                      <a:endParaRPr lang="hr-HR" sz="1600" kern="10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a:solidFill>
                            <a:schemeClr val="tx2">
                              <a:lumMod val="90000"/>
                              <a:lumOff val="10000"/>
                            </a:schemeClr>
                          </a:solidFill>
                          <a:effectLst/>
                          <a:latin typeface="+mn-lt"/>
                          <a:ea typeface="Aptos" panose="020B0004020202020204" pitchFamily="34" charset="0"/>
                        </a:rPr>
                        <a:t>24</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1509490"/>
                  </a:ext>
                </a:extLst>
              </a:tr>
              <a:tr h="366492">
                <a:tc>
                  <a:txBody>
                    <a:bodyPr/>
                    <a:lstStyle/>
                    <a:p>
                      <a:pPr algn="l">
                        <a:buNone/>
                      </a:pPr>
                      <a:r>
                        <a:rPr lang="hr-HR" sz="1600" b="1" kern="100">
                          <a:solidFill>
                            <a:schemeClr val="tx2">
                              <a:lumMod val="90000"/>
                              <a:lumOff val="10000"/>
                            </a:schemeClr>
                          </a:solidFill>
                          <a:effectLst/>
                          <a:latin typeface="+mn-lt"/>
                          <a:ea typeface="Aptos" panose="020B0004020202020204" pitchFamily="34" charset="0"/>
                        </a:rPr>
                        <a:t>UKUPNO</a:t>
                      </a:r>
                      <a:endParaRPr lang="hr-HR" sz="1600" kern="10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106</a:t>
                      </a:r>
                      <a:endParaRPr lang="hr-HR" sz="1600" kern="10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4487300"/>
                  </a:ext>
                </a:extLst>
              </a:tr>
              <a:tr h="366492">
                <a:tc gridSpan="2">
                  <a:txBody>
                    <a:bodyPr/>
                    <a:lstStyle/>
                    <a:p>
                      <a:pPr algn="l">
                        <a:buNone/>
                      </a:pPr>
                      <a:r>
                        <a:rPr lang="hr-HR" sz="1600" kern="100" dirty="0">
                          <a:solidFill>
                            <a:schemeClr val="tx2">
                              <a:lumMod val="90000"/>
                              <a:lumOff val="10000"/>
                            </a:schemeClr>
                          </a:solidFill>
                          <a:effectLst/>
                          <a:latin typeface="+mn-lt"/>
                          <a:ea typeface="Aptos" panose="020B0004020202020204" pitchFamily="34" charset="0"/>
                        </a:rPr>
                        <a:t>Projektni prijedlog mora </a:t>
                      </a:r>
                      <a:r>
                        <a:rPr lang="hr-HR" sz="1600" b="1" kern="100" dirty="0">
                          <a:solidFill>
                            <a:schemeClr val="tx2">
                              <a:lumMod val="90000"/>
                              <a:lumOff val="10000"/>
                            </a:schemeClr>
                          </a:solidFill>
                          <a:effectLst/>
                          <a:latin typeface="+mn-lt"/>
                          <a:ea typeface="Aptos" panose="020B0004020202020204" pitchFamily="34" charset="0"/>
                        </a:rPr>
                        <a:t>kumulativno imati minimalno 80 bodova.</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hr-HR"/>
                    </a:p>
                  </a:txBody>
                  <a:tcPr/>
                </a:tc>
                <a:extLst>
                  <a:ext uri="{0D108BD9-81ED-4DB2-BD59-A6C34878D82A}">
                    <a16:rowId xmlns:a16="http://schemas.microsoft.com/office/drawing/2014/main" val="634325119"/>
                  </a:ext>
                </a:extLst>
              </a:tr>
            </a:tbl>
          </a:graphicData>
        </a:graphic>
      </p:graphicFrame>
    </p:spTree>
    <p:extLst>
      <p:ext uri="{BB962C8B-B14F-4D97-AF65-F5344CB8AC3E}">
        <p14:creationId xmlns:p14="http://schemas.microsoft.com/office/powerpoint/2010/main" val="1967178411"/>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DE5741-1943-EA29-3307-A878A0FE6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BABD0-972D-1C74-5664-391807346E51}"/>
              </a:ext>
            </a:extLst>
          </p:cNvPr>
          <p:cNvSpPr>
            <a:spLocks noGrp="1"/>
          </p:cNvSpPr>
          <p:nvPr>
            <p:ph type="title"/>
          </p:nvPr>
        </p:nvSpPr>
        <p:spPr>
          <a:xfrm>
            <a:off x="424873" y="124473"/>
            <a:ext cx="10474035" cy="401999"/>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br>
              <a:rPr lang="en-US" sz="3200" kern="1200">
                <a:solidFill>
                  <a:srgbClr val="002060"/>
                </a:solidFill>
                <a:latin typeface="+mn-lt"/>
              </a:rPr>
            </a:br>
            <a:r>
              <a:rPr lang="en-US" sz="3200" kern="1200">
                <a:solidFill>
                  <a:srgbClr val="002060"/>
                </a:solidFill>
                <a:latin typeface="+mn-lt"/>
              </a:rPr>
              <a:t>Odluka o financiranju</a:t>
            </a:r>
            <a:br>
              <a:rPr lang="en-US" sz="3200" kern="1200">
                <a:solidFill>
                  <a:srgbClr val="002060"/>
                </a:solidFill>
                <a:latin typeface="Century Gothic" panose="020B0502020202020204" pitchFamily="34" charset="0"/>
              </a:rPr>
            </a:br>
            <a:endParaRPr lang="en-US" sz="3200">
              <a:solidFill>
                <a:srgbClr val="002060"/>
              </a:solidFill>
              <a:latin typeface="Century Gothic" panose="020B0502020202020204" pitchFamily="34" charset="0"/>
            </a:endParaRPr>
          </a:p>
        </p:txBody>
      </p:sp>
      <p:graphicFrame>
        <p:nvGraphicFramePr>
          <p:cNvPr id="6" name="Diagram 5">
            <a:extLst>
              <a:ext uri="{FF2B5EF4-FFF2-40B4-BE49-F238E27FC236}">
                <a16:creationId xmlns:a16="http://schemas.microsoft.com/office/drawing/2014/main" id="{4FB59FCA-5047-B140-EB11-F71D49AC52BD}"/>
              </a:ext>
            </a:extLst>
          </p:cNvPr>
          <p:cNvGraphicFramePr/>
          <p:nvPr>
            <p:extLst>
              <p:ext uri="{D42A27DB-BD31-4B8C-83A1-F6EECF244321}">
                <p14:modId xmlns:p14="http://schemas.microsoft.com/office/powerpoint/2010/main" val="3284371865"/>
              </p:ext>
            </p:extLst>
          </p:nvPr>
        </p:nvGraphicFramePr>
        <p:xfrm>
          <a:off x="672860" y="719666"/>
          <a:ext cx="10869283" cy="5071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a:extLst>
              <a:ext uri="{FF2B5EF4-FFF2-40B4-BE49-F238E27FC236}">
                <a16:creationId xmlns:a16="http://schemas.microsoft.com/office/drawing/2014/main" id="{84ECB93C-2B0F-6FD1-85D7-90D36942520B}"/>
              </a:ext>
            </a:extLst>
          </p:cNvPr>
          <p:cNvCxnSpPr>
            <a:cxnSpLocks/>
          </p:cNvCxnSpPr>
          <p:nvPr/>
        </p:nvCxnSpPr>
        <p:spPr>
          <a:xfrm>
            <a:off x="5986733" y="4175470"/>
            <a:ext cx="67861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8460821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656921-A003-FE87-92CC-E7F318865313}"/>
              </a:ext>
            </a:extLst>
          </p:cNvPr>
          <p:cNvSpPr txBox="1">
            <a:spLocks/>
          </p:cNvSpPr>
          <p:nvPr/>
        </p:nvSpPr>
        <p:spPr>
          <a:xfrm>
            <a:off x="951430" y="624205"/>
            <a:ext cx="10402369" cy="623827"/>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solidFill>
                  <a:schemeClr val="accent3">
                    <a:lumMod val="75000"/>
                  </a:schemeClr>
                </a:solidFill>
                <a:ea typeface="MS PGothic" pitchFamily="34" charset="-128"/>
              </a:rPr>
              <a:t>Pojašnjenja tijekom postupka dodjele bespovratnih sredstava</a:t>
            </a:r>
          </a:p>
        </p:txBody>
      </p:sp>
      <p:sp>
        <p:nvSpPr>
          <p:cNvPr id="6" name="TextBox 5">
            <a:extLst>
              <a:ext uri="{FF2B5EF4-FFF2-40B4-BE49-F238E27FC236}">
                <a16:creationId xmlns:a16="http://schemas.microsoft.com/office/drawing/2014/main" id="{A2BFB17B-D867-4E2D-A2E8-6A9EBD7BF38B}"/>
              </a:ext>
            </a:extLst>
          </p:cNvPr>
          <p:cNvSpPr txBox="1"/>
          <p:nvPr/>
        </p:nvSpPr>
        <p:spPr>
          <a:xfrm>
            <a:off x="951431" y="1870742"/>
            <a:ext cx="10289138" cy="3323987"/>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marL="342900" indent="-342900" algn="just">
              <a:spcAft>
                <a:spcPts val="600"/>
              </a:spcAft>
              <a:buFont typeface="Wingdings" panose="05000000000000000000" pitchFamily="2" charset="2"/>
              <a:buChar char="v"/>
            </a:pP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Postupak pojašnjavanja može se provoditi tijekom postupka dodjele bespovratnih sredstava ako u projektnom prijedlogu </a:t>
            </a:r>
            <a:r>
              <a:rPr lang="hr-HR" sz="2000" b="1" dirty="0">
                <a:solidFill>
                  <a:schemeClr val="accent3">
                    <a:lumMod val="75000"/>
                  </a:schemeClr>
                </a:solidFill>
                <a:latin typeface="+mn-lt"/>
                <a:ea typeface="Times New Roman" panose="02020603050405020304" pitchFamily="18" charset="0"/>
                <a:cs typeface="Times New Roman" panose="02020603050405020304" pitchFamily="18" charset="0"/>
              </a:rPr>
              <a:t>dostavljeni podaci nisu jasni ili je uočena neusklađenost u dostavljenim podacima</a:t>
            </a: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 U tim slučajevima </a:t>
            </a:r>
            <a:r>
              <a:rPr lang="hr-HR" sz="2000" dirty="0" err="1">
                <a:solidFill>
                  <a:schemeClr val="accent3">
                    <a:lumMod val="75000"/>
                  </a:schemeClr>
                </a:solidFill>
                <a:latin typeface="+mn-lt"/>
                <a:ea typeface="Times New Roman" panose="02020603050405020304" pitchFamily="18" charset="0"/>
                <a:cs typeface="Times New Roman" panose="02020603050405020304" pitchFamily="18" charset="0"/>
              </a:rPr>
              <a:t>PT1</a:t>
            </a: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 i </a:t>
            </a:r>
            <a:r>
              <a:rPr lang="hr-HR" sz="2000" dirty="0" err="1">
                <a:solidFill>
                  <a:schemeClr val="accent3">
                    <a:lumMod val="75000"/>
                  </a:schemeClr>
                </a:solidFill>
                <a:latin typeface="+mn-lt"/>
                <a:ea typeface="Times New Roman" panose="02020603050405020304" pitchFamily="18" charset="0"/>
                <a:cs typeface="Times New Roman" panose="02020603050405020304" pitchFamily="18" charset="0"/>
              </a:rPr>
              <a:t>PT2</a:t>
            </a: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 od prijavitelja može zatražiti pojašnjenja ako iz navedenih razloga nije moguće objektivno provesti postupak dodjele</a:t>
            </a:r>
          </a:p>
          <a:p>
            <a:pPr marL="342900" indent="-342900" algn="just">
              <a:spcAft>
                <a:spcPts val="600"/>
              </a:spcAft>
              <a:buFont typeface="Wingdings" panose="05000000000000000000" pitchFamily="2" charset="2"/>
              <a:buChar char="v"/>
            </a:pPr>
            <a:r>
              <a:rPr lang="hr-HR" sz="2000" dirty="0" err="1">
                <a:solidFill>
                  <a:schemeClr val="accent3">
                    <a:lumMod val="75000"/>
                  </a:schemeClr>
                </a:solidFill>
                <a:latin typeface="+mn-lt"/>
                <a:ea typeface="Times New Roman" panose="02020603050405020304" pitchFamily="18" charset="0"/>
                <a:cs typeface="Times New Roman" panose="02020603050405020304" pitchFamily="18" charset="0"/>
              </a:rPr>
              <a:t>PT1</a:t>
            </a: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 i </a:t>
            </a:r>
            <a:r>
              <a:rPr lang="hr-HR" sz="2000" dirty="0" err="1">
                <a:solidFill>
                  <a:schemeClr val="accent3">
                    <a:lumMod val="75000"/>
                  </a:schemeClr>
                </a:solidFill>
                <a:latin typeface="+mn-lt"/>
                <a:ea typeface="Times New Roman" panose="02020603050405020304" pitchFamily="18" charset="0"/>
                <a:cs typeface="Times New Roman" panose="02020603050405020304" pitchFamily="18" charset="0"/>
              </a:rPr>
              <a:t>PT2</a:t>
            </a: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 imaju pravo isključiti projektni prijedlog iz postupka dodjele ako potrebni dokumenti/podaci nedostaju, ako nisu potpuni ili ako na zahtjev nije dostavljeno pojašnjenje unutar zadanog roka</a:t>
            </a:r>
          </a:p>
          <a:p>
            <a:pPr marL="342900" indent="-342900" algn="just">
              <a:spcAft>
                <a:spcPts val="600"/>
              </a:spcAft>
              <a:buFont typeface="Wingdings" panose="05000000000000000000" pitchFamily="2" charset="2"/>
              <a:buChar char="v"/>
            </a:pP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Zahtjevi za pojašnjenjem Prijavitelju će biti dostavljeni te je na njih obavezan odgovoriti </a:t>
            </a:r>
            <a:r>
              <a:rPr lang="hr-HR" sz="2000" b="1" dirty="0">
                <a:solidFill>
                  <a:schemeClr val="accent3">
                    <a:lumMod val="75000"/>
                  </a:schemeClr>
                </a:solidFill>
                <a:latin typeface="+mn-lt"/>
                <a:ea typeface="Times New Roman" panose="02020603050405020304" pitchFamily="18" charset="0"/>
                <a:cs typeface="Times New Roman" panose="02020603050405020304" pitchFamily="18" charset="0"/>
              </a:rPr>
              <a:t>putem informacijskog sustava </a:t>
            </a:r>
            <a:r>
              <a:rPr lang="hr-HR" sz="2000" b="1" dirty="0" err="1">
                <a:solidFill>
                  <a:schemeClr val="accent3">
                    <a:lumMod val="75000"/>
                  </a:schemeClr>
                </a:solidFill>
                <a:latin typeface="+mn-lt"/>
                <a:ea typeface="Times New Roman" panose="02020603050405020304" pitchFamily="18" charset="0"/>
                <a:cs typeface="Times New Roman" panose="02020603050405020304" pitchFamily="18" charset="0"/>
              </a:rPr>
              <a:t>eKohezija</a:t>
            </a:r>
            <a:endParaRPr lang="hr-HR" sz="2000" b="1" dirty="0">
              <a:solidFill>
                <a:schemeClr val="accent3">
                  <a:lumMod val="75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387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4A71B-9680-7634-3A18-B0ECDD81E78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3E86C1F-B35F-6766-EAB9-D08D2CC3221B}"/>
              </a:ext>
            </a:extLst>
          </p:cNvPr>
          <p:cNvSpPr txBox="1">
            <a:spLocks/>
          </p:cNvSpPr>
          <p:nvPr/>
        </p:nvSpPr>
        <p:spPr>
          <a:xfrm>
            <a:off x="951431" y="624205"/>
            <a:ext cx="10289138" cy="53733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en-US" sz="2400" b="1" err="1">
                <a:solidFill>
                  <a:schemeClr val="accent3">
                    <a:lumMod val="75000"/>
                  </a:schemeClr>
                </a:solidFill>
                <a:ea typeface="MS PGothic" pitchFamily="34" charset="-128"/>
              </a:rPr>
              <a:t>Sklapanje</a:t>
            </a:r>
            <a:r>
              <a:rPr lang="en-US" sz="2400" b="1">
                <a:solidFill>
                  <a:schemeClr val="accent3">
                    <a:lumMod val="75000"/>
                  </a:schemeClr>
                </a:solidFill>
                <a:ea typeface="MS PGothic" pitchFamily="34" charset="-128"/>
              </a:rPr>
              <a:t> </a:t>
            </a:r>
            <a:r>
              <a:rPr lang="en-US" sz="2400" b="1" err="1">
                <a:solidFill>
                  <a:schemeClr val="accent3">
                    <a:lumMod val="75000"/>
                  </a:schemeClr>
                </a:solidFill>
                <a:ea typeface="MS PGothic" pitchFamily="34" charset="-128"/>
              </a:rPr>
              <a:t>ugovora</a:t>
            </a:r>
            <a:endParaRPr lang="hr-HR" sz="2400" b="1">
              <a:solidFill>
                <a:schemeClr val="accent3">
                  <a:lumMod val="75000"/>
                </a:schemeClr>
              </a:solidFill>
              <a:ea typeface="MS PGothic" pitchFamily="34" charset="-128"/>
            </a:endParaRPr>
          </a:p>
        </p:txBody>
      </p:sp>
      <p:sp>
        <p:nvSpPr>
          <p:cNvPr id="6" name="TextBox 5">
            <a:extLst>
              <a:ext uri="{FF2B5EF4-FFF2-40B4-BE49-F238E27FC236}">
                <a16:creationId xmlns:a16="http://schemas.microsoft.com/office/drawing/2014/main" id="{9B85C0FE-D1A7-E71B-55AE-155733BDEED8}"/>
              </a:ext>
            </a:extLst>
          </p:cNvPr>
          <p:cNvSpPr txBox="1"/>
          <p:nvPr/>
        </p:nvSpPr>
        <p:spPr>
          <a:xfrm>
            <a:off x="951431" y="1870742"/>
            <a:ext cx="10289138" cy="3785652"/>
          </a:xfrm>
          <a:prstGeom prst="rect">
            <a:avLst/>
          </a:prstGeom>
        </p:spPr>
        <p:style>
          <a:lnRef idx="0">
            <a:scrgbClr r="0" g="0" b="0"/>
          </a:lnRef>
          <a:fillRef idx="1003">
            <a:schemeClr val="lt1"/>
          </a:fillRef>
          <a:effectRef idx="0">
            <a:scrgbClr r="0" g="0" b="0"/>
          </a:effectRef>
          <a:fontRef idx="major"/>
        </p:style>
        <p:txBody>
          <a:bodyPr wrap="square" lIns="91440" tIns="45720" rIns="91440" bIns="45720" rtlCol="0" anchor="t">
            <a:spAutoFit/>
          </a:bodyPr>
          <a:lstStyle/>
          <a:p>
            <a:pPr marL="342900" indent="-342900" algn="just">
              <a:spcAft>
                <a:spcPts val="600"/>
              </a:spcAft>
              <a:buFont typeface="Wingdings" panose="05000000000000000000" pitchFamily="2" charset="2"/>
              <a:buChar char="v"/>
            </a:pP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Ugovor o dodjeli bespovratnih sredstava (dalje u tekstu: Ugovor)</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se priprema i potpisuje u roku od 60 dana od isteka roka mirovanja, odnosno od dana odricanja prijavitelja od prava na prigovor na Odluku o financiranju. Rok za pripremu i potpisivanje Ugovora može se produljiti, uz prethodnu suglasnost </a:t>
            </a:r>
            <a:r>
              <a:rPr lang="hr-HR" sz="2000" dirty="0" err="1">
                <a:solidFill>
                  <a:schemeClr val="accent3">
                    <a:lumMod val="75000"/>
                  </a:schemeClr>
                </a:solidFill>
                <a:latin typeface="+mn-lt"/>
                <a:ea typeface="Times New Roman" panose="02020603050405020304" pitchFamily="18" charset="0"/>
                <a:cs typeface="Times New Roman" panose="02020603050405020304" pitchFamily="18" charset="0"/>
              </a:rPr>
              <a:t>UT</a:t>
            </a: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 u opravdanim slučajevima</a:t>
            </a:r>
            <a:endParaRPr lang="en-US" sz="2000" dirty="0">
              <a:solidFill>
                <a:schemeClr val="accent3">
                  <a:lumMod val="75000"/>
                </a:schemeClr>
              </a:solidFill>
              <a:latin typeface="+mn-lt"/>
              <a:ea typeface="Times New Roman" panose="02020603050405020304" pitchFamily="18" charset="0"/>
              <a:cs typeface="Times New Roman" panose="02020603050405020304" pitchFamily="18" charset="0"/>
            </a:endParaRPr>
          </a:p>
          <a:p>
            <a:pPr marL="342900" indent="-342900" algn="just">
              <a:spcAft>
                <a:spcPts val="600"/>
              </a:spcAft>
              <a:buFont typeface="Wingdings" panose="05000000000000000000" pitchFamily="2" charset="2"/>
              <a:buChar char="v"/>
            </a:pP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Prije</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potpisivanja</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Ugovora</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prijavitelj</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je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obvezan</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dostaviti</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izjavu</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kojom</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potvrđuje</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da u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odnosu</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na</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podatke</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dostavljene</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u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projektnom</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prijedlogu</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a:t>
            </a:r>
          </a:p>
          <a:p>
            <a:pPr marL="800100" lvl="1" indent="-342900" algn="just">
              <a:spcAft>
                <a:spcPts val="600"/>
              </a:spcAft>
              <a:buFontTx/>
              <a:buChar char="-"/>
            </a:pP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nisu</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nastupile</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okolnosti</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koje</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utječu</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ili</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mogu</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utjecati</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na</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ispravnost</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postupka</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dodjele</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ili</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samu</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dodjelu</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bespovratnih</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sredstava</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primjerice</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da u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međuvremenu</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od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podnošenja</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projektnog</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prijedloga</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da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nije</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nastupio</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stečaj</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ili</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slično</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dirty="0" err="1">
                <a:solidFill>
                  <a:schemeClr val="accent3">
                    <a:lumMod val="75000"/>
                  </a:schemeClr>
                </a:solidFill>
                <a:latin typeface="+mn-lt"/>
                <a:ea typeface="Times New Roman" panose="02020603050405020304" pitchFamily="18" charset="0"/>
                <a:cs typeface="Times New Roman" panose="02020603050405020304" pitchFamily="18" charset="0"/>
              </a:rPr>
              <a:t>i</a:t>
            </a:r>
            <a:r>
              <a:rPr lang="en-US" sz="2000" dirty="0">
                <a:solidFill>
                  <a:schemeClr val="accent3">
                    <a:lumMod val="75000"/>
                  </a:schemeClr>
                </a:solidFill>
                <a:latin typeface="+mn-lt"/>
                <a:ea typeface="Times New Roman" panose="02020603050405020304" pitchFamily="18" charset="0"/>
                <a:cs typeface="Times New Roman" panose="02020603050405020304" pitchFamily="18" charset="0"/>
              </a:rPr>
              <a:t> </a:t>
            </a:r>
          </a:p>
          <a:p>
            <a:pPr marL="800100" lvl="1" indent="-342900" algn="just">
              <a:spcAft>
                <a:spcPts val="600"/>
              </a:spcAft>
              <a:buFontTx/>
              <a:buChar char="-"/>
            </a:pPr>
            <a:r>
              <a:rPr lang="en-US" sz="2000" dirty="0">
                <a:solidFill>
                  <a:schemeClr val="accent3">
                    <a:lumMod val="75000"/>
                  </a:schemeClr>
                </a:solidFill>
                <a:latin typeface="+mn-lt"/>
                <a:ea typeface="Times New Roman" panose="02020603050405020304" pitchFamily="18" charset="0"/>
                <a:cs typeface="Times New Roman"/>
              </a:rPr>
              <a:t>da </a:t>
            </a:r>
            <a:r>
              <a:rPr lang="en-US" sz="2000" dirty="0" err="1">
                <a:solidFill>
                  <a:schemeClr val="accent3">
                    <a:lumMod val="75000"/>
                  </a:schemeClr>
                </a:solidFill>
                <a:latin typeface="+mn-lt"/>
                <a:ea typeface="Times New Roman" panose="02020603050405020304" pitchFamily="18" charset="0"/>
                <a:cs typeface="Times New Roman"/>
              </a:rPr>
              <a:t>su</a:t>
            </a:r>
            <a:r>
              <a:rPr lang="en-US" sz="2000" dirty="0">
                <a:solidFill>
                  <a:schemeClr val="accent3">
                    <a:lumMod val="75000"/>
                  </a:schemeClr>
                </a:solidFill>
                <a:latin typeface="+mn-lt"/>
                <a:ea typeface="Times New Roman" panose="02020603050405020304" pitchFamily="18" charset="0"/>
                <a:cs typeface="Times New Roman"/>
              </a:rPr>
              <a:t> </a:t>
            </a:r>
            <a:r>
              <a:rPr lang="en-US" sz="2000" dirty="0" err="1">
                <a:solidFill>
                  <a:schemeClr val="accent3">
                    <a:lumMod val="75000"/>
                  </a:schemeClr>
                </a:solidFill>
                <a:latin typeface="+mn-lt"/>
                <a:ea typeface="Times New Roman" panose="02020603050405020304" pitchFamily="18" charset="0"/>
                <a:cs typeface="Times New Roman"/>
              </a:rPr>
              <a:t>provedbeni</a:t>
            </a:r>
            <a:r>
              <a:rPr lang="en-US" sz="2000" dirty="0">
                <a:solidFill>
                  <a:schemeClr val="accent3">
                    <a:lumMod val="75000"/>
                  </a:schemeClr>
                </a:solidFill>
                <a:latin typeface="+mn-lt"/>
                <a:ea typeface="Times New Roman" panose="02020603050405020304" pitchFamily="18" charset="0"/>
                <a:cs typeface="Times New Roman"/>
              </a:rPr>
              <a:t> </a:t>
            </a:r>
            <a:r>
              <a:rPr lang="en-US" sz="2000" dirty="0" err="1">
                <a:solidFill>
                  <a:schemeClr val="accent3">
                    <a:lumMod val="75000"/>
                  </a:schemeClr>
                </a:solidFill>
                <a:latin typeface="+mn-lt"/>
                <a:ea typeface="Times New Roman" panose="02020603050405020304" pitchFamily="18" charset="0"/>
                <a:cs typeface="Times New Roman"/>
              </a:rPr>
              <a:t>kapaciteti</a:t>
            </a:r>
            <a:r>
              <a:rPr lang="en-US" sz="2000" dirty="0">
                <a:solidFill>
                  <a:schemeClr val="accent3">
                    <a:lumMod val="75000"/>
                  </a:schemeClr>
                </a:solidFill>
                <a:latin typeface="+mn-lt"/>
                <a:ea typeface="Times New Roman" panose="02020603050405020304" pitchFamily="18" charset="0"/>
                <a:cs typeface="Times New Roman"/>
              </a:rPr>
              <a:t> </a:t>
            </a:r>
            <a:r>
              <a:rPr lang="en-US" sz="2000" dirty="0" err="1">
                <a:solidFill>
                  <a:schemeClr val="accent3">
                    <a:lumMod val="75000"/>
                  </a:schemeClr>
                </a:solidFill>
                <a:latin typeface="+mn-lt"/>
                <a:ea typeface="Times New Roman" panose="02020603050405020304" pitchFamily="18" charset="0"/>
                <a:cs typeface="Times New Roman"/>
              </a:rPr>
              <a:t>korisnika</a:t>
            </a:r>
            <a:r>
              <a:rPr lang="en-US" sz="2000" dirty="0">
                <a:solidFill>
                  <a:schemeClr val="accent3">
                    <a:lumMod val="75000"/>
                  </a:schemeClr>
                </a:solidFill>
                <a:latin typeface="+mn-lt"/>
                <a:ea typeface="Times New Roman" panose="02020603050405020304" pitchFamily="18" charset="0"/>
                <a:cs typeface="Times New Roman"/>
              </a:rPr>
              <a:t> </a:t>
            </a:r>
            <a:r>
              <a:rPr lang="en-US" sz="2000" dirty="0" err="1">
                <a:solidFill>
                  <a:schemeClr val="accent3">
                    <a:lumMod val="75000"/>
                  </a:schemeClr>
                </a:solidFill>
                <a:latin typeface="+mn-lt"/>
                <a:ea typeface="Times New Roman" panose="02020603050405020304" pitchFamily="18" charset="0"/>
                <a:cs typeface="Times New Roman"/>
              </a:rPr>
              <a:t>nepromijenjeni</a:t>
            </a:r>
            <a:r>
              <a:rPr lang="en-US" sz="2000" dirty="0">
                <a:solidFill>
                  <a:schemeClr val="accent3">
                    <a:lumMod val="75000"/>
                  </a:schemeClr>
                </a:solidFill>
                <a:latin typeface="+mn-lt"/>
                <a:ea typeface="Times New Roman" panose="02020603050405020304" pitchFamily="18" charset="0"/>
                <a:cs typeface="Times New Roman"/>
              </a:rPr>
              <a:t>.</a:t>
            </a:r>
            <a:endParaRPr lang="en-US" sz="2000" dirty="0">
              <a:latin typeface="+mn-lt"/>
              <a:ea typeface="Times New Roman" panose="02020603050405020304" pitchFamily="18" charset="0"/>
              <a:cs typeface="Times New Roman" panose="02020603050405020304" pitchFamily="18" charset="0"/>
            </a:endParaRPr>
          </a:p>
          <a:p>
            <a:pPr algn="just">
              <a:spcAft>
                <a:spcPts val="600"/>
              </a:spcAft>
            </a:pPr>
            <a:endParaRPr lang="hr-HR" sz="2000"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61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D5B92-59D6-90AF-091B-37B4A7C7003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8E1888B-A072-DC13-6A54-45CB264FA472}"/>
              </a:ext>
            </a:extLst>
          </p:cNvPr>
          <p:cNvSpPr txBox="1">
            <a:spLocks/>
          </p:cNvSpPr>
          <p:nvPr/>
        </p:nvSpPr>
        <p:spPr>
          <a:xfrm>
            <a:off x="838200" y="624205"/>
            <a:ext cx="10402369" cy="599114"/>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en-US" sz="2400" b="1" err="1">
                <a:solidFill>
                  <a:schemeClr val="accent3">
                    <a:lumMod val="75000"/>
                  </a:schemeClr>
                </a:solidFill>
                <a:ea typeface="MS PGothic"/>
              </a:rPr>
              <a:t>Prigovori</a:t>
            </a:r>
            <a:endParaRPr lang="en-US" sz="2400" b="1" err="1">
              <a:solidFill>
                <a:schemeClr val="accent3">
                  <a:lumMod val="75000"/>
                </a:schemeClr>
              </a:solidFill>
              <a:ea typeface="MS PGothic" pitchFamily="34" charset="-128"/>
            </a:endParaRPr>
          </a:p>
        </p:txBody>
      </p:sp>
      <p:sp>
        <p:nvSpPr>
          <p:cNvPr id="6" name="TextBox 5">
            <a:extLst>
              <a:ext uri="{FF2B5EF4-FFF2-40B4-BE49-F238E27FC236}">
                <a16:creationId xmlns:a16="http://schemas.microsoft.com/office/drawing/2014/main" id="{0759A2FF-0E69-D98A-B8DE-5B85FFD05B32}"/>
              </a:ext>
            </a:extLst>
          </p:cNvPr>
          <p:cNvSpPr txBox="1"/>
          <p:nvPr/>
        </p:nvSpPr>
        <p:spPr>
          <a:xfrm>
            <a:off x="951431" y="1689767"/>
            <a:ext cx="10289138" cy="4324261"/>
          </a:xfrm>
          <a:prstGeom prst="rect">
            <a:avLst/>
          </a:prstGeom>
        </p:spPr>
        <p:style>
          <a:lnRef idx="0">
            <a:scrgbClr r="0" g="0" b="0"/>
          </a:lnRef>
          <a:fillRef idx="1003">
            <a:schemeClr val="lt1"/>
          </a:fillRef>
          <a:effectRef idx="0">
            <a:scrgbClr r="0" g="0" b="0"/>
          </a:effectRef>
          <a:fontRef idx="major"/>
        </p:style>
        <p:txBody>
          <a:bodyPr wrap="square" lIns="91440" tIns="45720" rIns="91440" bIns="45720" rtlCol="0" anchor="t">
            <a:spAutoFit/>
          </a:bodyPr>
          <a:lstStyle/>
          <a:p>
            <a:pPr algn="just"/>
            <a:r>
              <a:rPr lang="hr" sz="2000" dirty="0">
                <a:solidFill>
                  <a:schemeClr val="accent3">
                    <a:lumMod val="75000"/>
                  </a:schemeClr>
                </a:solidFill>
                <a:ea typeface="+mj-lt"/>
                <a:cs typeface="+mj-lt"/>
              </a:rPr>
              <a:t>Prijavitelj može na odluku o statusu projektnog prijedloga izjaviti prigovor čelniku UT-a, odnosno ministru regionalnoga razvoja i fondova Europske unije:</a:t>
            </a:r>
            <a:endParaRPr lang="hr" sz="2000" dirty="0">
              <a:solidFill>
                <a:schemeClr val="accent3">
                  <a:lumMod val="75000"/>
                </a:schemeClr>
              </a:solidFill>
            </a:endParaRPr>
          </a:p>
          <a:p>
            <a:pPr algn="just"/>
            <a:endParaRPr lang="hr" sz="2000" dirty="0">
              <a:solidFill>
                <a:schemeClr val="accent3">
                  <a:lumMod val="75000"/>
                </a:schemeClr>
              </a:solidFill>
              <a:ea typeface="+mj-lt"/>
              <a:cs typeface="+mj-lt"/>
            </a:endParaRPr>
          </a:p>
          <a:p>
            <a:pPr marL="342900" indent="-342900" algn="just">
              <a:buFont typeface="Arial"/>
              <a:buChar char="•"/>
            </a:pPr>
            <a:r>
              <a:rPr lang="hr" sz="2000" dirty="0">
                <a:solidFill>
                  <a:schemeClr val="accent3">
                    <a:lumMod val="75000"/>
                  </a:schemeClr>
                </a:solidFill>
                <a:ea typeface="+mj-lt"/>
                <a:cs typeface="+mj-lt"/>
              </a:rPr>
              <a:t>ako smatra da je tijekom postupka odabira projekata postupanjem ili propuštanjem postupanja nadležnog tijela njegov projektni prijedlog </a:t>
            </a:r>
            <a:r>
              <a:rPr lang="hr" sz="2000" b="1" dirty="0">
                <a:solidFill>
                  <a:schemeClr val="accent3">
                    <a:lumMod val="75000"/>
                  </a:schemeClr>
                </a:solidFill>
                <a:ea typeface="+mj-lt"/>
                <a:cs typeface="+mj-lt"/>
              </a:rPr>
              <a:t>neosnovano isključen iz postupka odabira projekata</a:t>
            </a:r>
            <a:endParaRPr lang="en-US" sz="2000" b="1" dirty="0">
              <a:solidFill>
                <a:schemeClr val="accent3">
                  <a:lumMod val="75000"/>
                </a:schemeClr>
              </a:solidFill>
            </a:endParaRPr>
          </a:p>
          <a:p>
            <a:pPr algn="just"/>
            <a:endParaRPr lang="hr" sz="2000" b="1" dirty="0">
              <a:solidFill>
                <a:schemeClr val="accent3">
                  <a:lumMod val="75000"/>
                </a:schemeClr>
              </a:solidFill>
              <a:ea typeface="+mj-lt"/>
              <a:cs typeface="+mj-lt"/>
            </a:endParaRPr>
          </a:p>
          <a:p>
            <a:pPr marL="342900" indent="-342900" algn="just">
              <a:spcAft>
                <a:spcPts val="600"/>
              </a:spcAft>
              <a:buFont typeface="Arial"/>
              <a:buChar char="•"/>
            </a:pPr>
            <a:r>
              <a:rPr lang="hr" sz="2000" dirty="0">
                <a:solidFill>
                  <a:schemeClr val="accent3">
                    <a:lumMod val="75000"/>
                  </a:schemeClr>
                </a:solidFill>
                <a:ea typeface="+mj-lt"/>
                <a:cs typeface="+mj-lt"/>
              </a:rPr>
              <a:t>u slučaju kada njegov projektni prijedlog nije isključen iz postupka odabira projekata, ako smatra da nadležno tijelo tijekom tog postupka </a:t>
            </a:r>
            <a:r>
              <a:rPr lang="hr" sz="2000" b="1" dirty="0">
                <a:solidFill>
                  <a:schemeClr val="accent3">
                    <a:lumMod val="75000"/>
                  </a:schemeClr>
                </a:solidFill>
                <a:ea typeface="+mj-lt"/>
                <a:cs typeface="+mj-lt"/>
              </a:rPr>
              <a:t>nije postupilo u skladu s pravilima poziva</a:t>
            </a:r>
            <a:endParaRPr lang="en-US" sz="2000" b="1" dirty="0">
              <a:solidFill>
                <a:schemeClr val="accent3">
                  <a:lumMod val="75000"/>
                </a:schemeClr>
              </a:solidFill>
              <a:ea typeface="+mj-lt"/>
              <a:cs typeface="+mj-lt"/>
            </a:endParaRPr>
          </a:p>
          <a:p>
            <a:pPr algn="just">
              <a:spcAft>
                <a:spcPts val="600"/>
              </a:spcAft>
            </a:pPr>
            <a:endParaRPr lang="en-US" sz="2000" b="1" dirty="0">
              <a:solidFill>
                <a:schemeClr val="accent3">
                  <a:lumMod val="75000"/>
                </a:schemeClr>
              </a:solidFill>
              <a:ea typeface="+mj-lt"/>
              <a:cs typeface="+mj-lt"/>
            </a:endParaRPr>
          </a:p>
          <a:p>
            <a:pPr algn="just">
              <a:spcAft>
                <a:spcPts val="600"/>
              </a:spcAft>
            </a:pPr>
            <a:r>
              <a:rPr lang="hr" sz="2000" dirty="0">
                <a:solidFill>
                  <a:schemeClr val="accent3">
                    <a:lumMod val="75000"/>
                  </a:schemeClr>
                </a:solidFill>
                <a:ea typeface="+mj-lt"/>
                <a:cs typeface="+mj-lt"/>
              </a:rPr>
              <a:t>Prigovor se može izjaviti </a:t>
            </a:r>
            <a:r>
              <a:rPr lang="hr" sz="2000" b="1" dirty="0">
                <a:solidFill>
                  <a:schemeClr val="accent3">
                    <a:lumMod val="75000"/>
                  </a:schemeClr>
                </a:solidFill>
                <a:ea typeface="+mj-lt"/>
                <a:cs typeface="+mj-lt"/>
              </a:rPr>
              <a:t>u roku 15 dana </a:t>
            </a:r>
            <a:r>
              <a:rPr lang="hr" sz="2000" dirty="0">
                <a:solidFill>
                  <a:schemeClr val="accent3">
                    <a:lumMod val="75000"/>
                  </a:schemeClr>
                </a:solidFill>
                <a:ea typeface="+mj-lt"/>
                <a:cs typeface="+mj-lt"/>
              </a:rPr>
              <a:t>od dana primitka odluke o statusu projektnog prijedloga.</a:t>
            </a:r>
            <a:endParaRPr lang="en-US" sz="2000" dirty="0">
              <a:solidFill>
                <a:schemeClr val="accent3">
                  <a:lumMod val="75000"/>
                </a:schemeClr>
              </a:solidFill>
              <a:ea typeface="+mj-lt"/>
              <a:cs typeface="+mj-lt"/>
            </a:endParaRPr>
          </a:p>
          <a:p>
            <a:pPr algn="just">
              <a:spcAft>
                <a:spcPts val="600"/>
              </a:spcAft>
            </a:pPr>
            <a:r>
              <a:rPr lang="hr" sz="2000" dirty="0">
                <a:solidFill>
                  <a:schemeClr val="accent3">
                    <a:lumMod val="75000"/>
                  </a:schemeClr>
                </a:solidFill>
                <a:latin typeface="+mn-lt"/>
                <a:cs typeface="Times New Roman"/>
              </a:rPr>
              <a:t>Rješenje o prigovoru donosi </a:t>
            </a:r>
            <a:r>
              <a:rPr lang="hr" sz="2000" b="1" dirty="0">
                <a:solidFill>
                  <a:schemeClr val="accent3">
                    <a:lumMod val="75000"/>
                  </a:schemeClr>
                </a:solidFill>
                <a:latin typeface="+mn-lt"/>
                <a:cs typeface="Times New Roman"/>
              </a:rPr>
              <a:t>čelnik Upravljačkog tijela,</a:t>
            </a:r>
            <a:r>
              <a:rPr lang="hr" sz="2000" dirty="0">
                <a:solidFill>
                  <a:schemeClr val="accent3">
                    <a:lumMod val="75000"/>
                  </a:schemeClr>
                </a:solidFill>
                <a:latin typeface="+mn-lt"/>
                <a:cs typeface="Times New Roman"/>
              </a:rPr>
              <a:t> odnosno ministar regionalnoga razvoja i fondova Europske unije</a:t>
            </a:r>
            <a:r>
              <a:rPr lang="hr" sz="2000" b="1" dirty="0">
                <a:solidFill>
                  <a:schemeClr val="accent3">
                    <a:lumMod val="75000"/>
                  </a:schemeClr>
                </a:solidFill>
                <a:latin typeface="+mn-lt"/>
                <a:cs typeface="Times New Roman"/>
              </a:rPr>
              <a:t> u roku 30 dana</a:t>
            </a:r>
            <a:r>
              <a:rPr lang="hr" sz="2000" dirty="0">
                <a:solidFill>
                  <a:schemeClr val="accent3">
                    <a:lumMod val="75000"/>
                  </a:schemeClr>
                </a:solidFill>
                <a:latin typeface="+mn-lt"/>
                <a:cs typeface="Times New Roman"/>
              </a:rPr>
              <a:t> od dana zaprimanja prigovora, na temelju prijedloga nadležne ustrojstvene jedinice Upravljačkog tijela</a:t>
            </a:r>
            <a:endParaRPr lang="hr-HR" sz="2000" dirty="0">
              <a:solidFill>
                <a:schemeClr val="accent3">
                  <a:lumMod val="75000"/>
                </a:schemeClr>
              </a:solidFill>
              <a:cs typeface="Times New Roman"/>
            </a:endParaRPr>
          </a:p>
        </p:txBody>
      </p:sp>
    </p:spTree>
    <p:extLst>
      <p:ext uri="{BB962C8B-B14F-4D97-AF65-F5344CB8AC3E}">
        <p14:creationId xmlns:p14="http://schemas.microsoft.com/office/powerpoint/2010/main" val="836792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0476"/>
            <a:ext cx="10799233" cy="569960"/>
          </a:xfrm>
        </p:spPr>
        <p:txBody>
          <a:bodyPr>
            <a:normAutofit fontScale="90000"/>
          </a:bodyPr>
          <a:lstStyle/>
          <a:p>
            <a:br>
              <a:rPr lang="en-US" sz="3200" b="1" dirty="0"/>
            </a:br>
            <a:endParaRPr lang="en-US" sz="3200" b="1" dirty="0"/>
          </a:p>
        </p:txBody>
      </p:sp>
      <p:sp>
        <p:nvSpPr>
          <p:cNvPr id="3" name="Content Placeholder 2"/>
          <p:cNvSpPr>
            <a:spLocks noGrp="1"/>
          </p:cNvSpPr>
          <p:nvPr>
            <p:ph idx="1"/>
          </p:nvPr>
        </p:nvSpPr>
        <p:spPr>
          <a:xfrm>
            <a:off x="328949" y="1076237"/>
            <a:ext cx="11156085" cy="4854300"/>
          </a:xfrm>
        </p:spPr>
        <p:style>
          <a:lnRef idx="0">
            <a:scrgbClr r="0" g="0" b="0"/>
          </a:lnRef>
          <a:fillRef idx="1003">
            <a:schemeClr val="lt1"/>
          </a:fillRef>
          <a:effectRef idx="0">
            <a:scrgbClr r="0" g="0" b="0"/>
          </a:effectRef>
          <a:fontRef idx="major"/>
        </p:style>
        <p:txBody>
          <a:bodyPr>
            <a:noAutofit/>
          </a:bodyPr>
          <a:lstStyle/>
          <a:p>
            <a:pPr algn="just">
              <a:lnSpc>
                <a:spcPct val="100000"/>
              </a:lnSpc>
              <a:spcBef>
                <a:spcPts val="575"/>
              </a:spcBef>
              <a:buClr>
                <a:schemeClr val="accent1"/>
              </a:buClr>
              <a:defRPr/>
            </a:pPr>
            <a:endParaRPr lang="en-US" altLang="sr-Latn-RS" sz="1800" b="1" dirty="0">
              <a:latin typeface="+mj-lt"/>
              <a:cs typeface="VladaRHSans Reg" charset="0"/>
            </a:endParaRPr>
          </a:p>
          <a:p>
            <a:pPr algn="just">
              <a:lnSpc>
                <a:spcPct val="100000"/>
              </a:lnSpc>
              <a:spcBef>
                <a:spcPts val="575"/>
              </a:spcBef>
              <a:buClr>
                <a:schemeClr val="accent1"/>
              </a:buClr>
              <a:defRPr/>
            </a:pPr>
            <a:r>
              <a:rPr lang="hr-HR" altLang="sr-Latn-RS" sz="1800" b="1" dirty="0">
                <a:latin typeface="+mn-lt"/>
                <a:cs typeface="VladaRHSans Reg" charset="0"/>
              </a:rPr>
              <a:t>Početak razdoblja provedbe  -  </a:t>
            </a:r>
            <a:r>
              <a:rPr lang="hr-HR" altLang="sr-Latn-RS" sz="1800" dirty="0">
                <a:latin typeface="+mn-lt"/>
                <a:cs typeface="VladaRHSans Reg" charset="0"/>
              </a:rPr>
              <a:t>smatra se zakonski obvezujuća obveza za naručivanje dobara ili usluga ili bilo koja druga obveza koja ulaganje čini neopozivim (npr. potpis Ugovora, izdavanje narudžbenice, itd.). Provedba projekta ne smije započeti prije predaje projektnog prijedloga u okviru Poziva ni završiti prije potpisivanja Ugovora. Priprema natječajne dokumentacije projektnog prijedloga ne smatra se početkom provedbe projekta.</a:t>
            </a:r>
            <a:endParaRPr lang="en-US" altLang="sr-Latn-RS" sz="1800" dirty="0">
              <a:latin typeface="+mn-lt"/>
              <a:cs typeface="VladaRHSans Reg" charset="0"/>
            </a:endParaRPr>
          </a:p>
          <a:p>
            <a:pPr algn="just">
              <a:lnSpc>
                <a:spcPct val="100000"/>
              </a:lnSpc>
              <a:spcBef>
                <a:spcPts val="600"/>
              </a:spcBef>
              <a:buClr>
                <a:schemeClr val="accent1"/>
              </a:buClr>
              <a:defRPr/>
            </a:pPr>
            <a:endParaRPr lang="hr-HR" sz="1800" dirty="0">
              <a:latin typeface="+mn-lt"/>
              <a:cs typeface="VladaRHSans Reg" charset="0"/>
            </a:endParaRPr>
          </a:p>
          <a:p>
            <a:pPr algn="just">
              <a:lnSpc>
                <a:spcPct val="100000"/>
              </a:lnSpc>
              <a:spcBef>
                <a:spcPts val="800"/>
              </a:spcBef>
              <a:spcAft>
                <a:spcPts val="800"/>
              </a:spcAft>
              <a:buClr>
                <a:schemeClr val="accent1"/>
              </a:buClr>
              <a:defRPr/>
            </a:pPr>
            <a:r>
              <a:rPr lang="hr-HR" altLang="sr-Latn-RS" sz="1800" b="1" dirty="0">
                <a:latin typeface="+mn-lt"/>
                <a:cs typeface="VladaRHSans Reg" charset="0"/>
              </a:rPr>
              <a:t>Razdoblje provedbe</a:t>
            </a:r>
            <a:r>
              <a:rPr lang="hr-HR" altLang="sr-Latn-RS" sz="1800" dirty="0">
                <a:latin typeface="+mn-lt"/>
                <a:cs typeface="VladaRHSans Reg" charset="0"/>
              </a:rPr>
              <a:t> - Razdoblje provedbe projekta započinje početkom provedbe projekta te istječe završetkom obavljanja predmetnih aktivnosti, što će biti jasno definirano u posebnim uvjetima Ugovora. Inicijalno trajanje provedbe ne smije biti duže od </a:t>
            </a:r>
            <a:r>
              <a:rPr lang="hr-HR" altLang="sr-Latn-RS" sz="1800" b="1" dirty="0">
                <a:latin typeface="+mn-lt"/>
                <a:cs typeface="VladaRHSans Reg" charset="0"/>
              </a:rPr>
              <a:t>36 mjeseci.</a:t>
            </a:r>
            <a:endParaRPr lang="en-US" altLang="sr-Latn-RS" sz="1800" dirty="0">
              <a:latin typeface="+mn-lt"/>
              <a:cs typeface="VladaRHSans Reg" charset="0"/>
            </a:endParaRPr>
          </a:p>
          <a:p>
            <a:pPr algn="just">
              <a:lnSpc>
                <a:spcPct val="100000"/>
              </a:lnSpc>
              <a:spcBef>
                <a:spcPts val="600"/>
              </a:spcBef>
              <a:buClr>
                <a:schemeClr val="accent1"/>
              </a:buClr>
              <a:defRPr/>
            </a:pPr>
            <a:endParaRPr lang="en-US" altLang="sr-Latn-RS" sz="1800" dirty="0">
              <a:latin typeface="+mn-lt"/>
            </a:endParaRPr>
          </a:p>
          <a:p>
            <a:pPr algn="just">
              <a:lnSpc>
                <a:spcPct val="100000"/>
              </a:lnSpc>
              <a:spcBef>
                <a:spcPts val="800"/>
              </a:spcBef>
              <a:spcAft>
                <a:spcPts val="800"/>
              </a:spcAft>
              <a:buClr>
                <a:schemeClr val="accent1"/>
              </a:buClr>
              <a:defRPr/>
            </a:pPr>
            <a:r>
              <a:rPr lang="hr-HR" altLang="sr-Latn-RS" sz="1800" b="1" dirty="0">
                <a:latin typeface="+mn-lt"/>
                <a:cs typeface="VladaRHSans Reg" charset="0"/>
              </a:rPr>
              <a:t>Razdoblje prihvatljivosti troškova - </a:t>
            </a:r>
            <a:r>
              <a:rPr lang="hr-HR" altLang="sr-Latn-RS" sz="1800" dirty="0">
                <a:latin typeface="+mn-lt"/>
                <a:cs typeface="VladaRHSans Reg" charset="0"/>
              </a:rPr>
              <a:t>započinje </a:t>
            </a:r>
            <a:r>
              <a:rPr lang="hr-HR" altLang="sr-Latn-RS" sz="1800" dirty="0">
                <a:latin typeface="+mn-lt"/>
              </a:rPr>
              <a:t>danom</a:t>
            </a:r>
            <a:r>
              <a:rPr lang="hr-HR" altLang="sr-Latn-RS" sz="1800" dirty="0">
                <a:latin typeface="+mn-lt"/>
                <a:cs typeface="VladaRHSans Reg" charset="0"/>
              </a:rPr>
              <a:t> početka razdoblja provedbe projekta, a završava 30 dana nakon završetka razdoblja provedbe projekta, izuzev</a:t>
            </a:r>
            <a:r>
              <a:rPr lang="en-GB" altLang="sr-Latn-RS" sz="1800" dirty="0">
                <a:latin typeface="+mn-lt"/>
                <a:cs typeface="VladaRHSans Reg" charset="0"/>
              </a:rPr>
              <a:t> </a:t>
            </a:r>
            <a:r>
              <a:rPr lang="en-US" sz="1800" dirty="0" err="1">
                <a:latin typeface="+mn-lt"/>
              </a:rPr>
              <a:t>troškova</a:t>
            </a:r>
            <a:r>
              <a:rPr lang="en-US" sz="1800" dirty="0">
                <a:latin typeface="+mn-lt"/>
              </a:rPr>
              <a:t> </a:t>
            </a:r>
            <a:r>
              <a:rPr lang="en-US" sz="1800" dirty="0" err="1">
                <a:latin typeface="+mn-lt"/>
              </a:rPr>
              <a:t>pripreme</a:t>
            </a:r>
            <a:r>
              <a:rPr lang="en-US" sz="1800" dirty="0">
                <a:latin typeface="+mn-lt"/>
              </a:rPr>
              <a:t> </a:t>
            </a:r>
            <a:r>
              <a:rPr lang="en-US" sz="1800" dirty="0" err="1">
                <a:latin typeface="+mn-lt"/>
              </a:rPr>
              <a:t>dokumentacije</a:t>
            </a:r>
            <a:r>
              <a:rPr lang="en-US" sz="1800" dirty="0">
                <a:latin typeface="+mn-lt"/>
              </a:rPr>
              <a:t> </a:t>
            </a:r>
            <a:r>
              <a:rPr lang="en-US" sz="1800" dirty="0" err="1">
                <a:latin typeface="+mn-lt"/>
              </a:rPr>
              <a:t>projektnog</a:t>
            </a:r>
            <a:r>
              <a:rPr lang="en-US" sz="1800" dirty="0">
                <a:latin typeface="+mn-lt"/>
              </a:rPr>
              <a:t> </a:t>
            </a:r>
            <a:r>
              <a:rPr lang="en-US" sz="1800" dirty="0" err="1">
                <a:latin typeface="+mn-lt"/>
              </a:rPr>
              <a:t>prijedloga</a:t>
            </a:r>
            <a:r>
              <a:rPr lang="en-US" sz="1800" dirty="0">
                <a:latin typeface="+mn-lt"/>
              </a:rPr>
              <a:t> - </a:t>
            </a:r>
            <a:r>
              <a:rPr lang="en-US" sz="1800" dirty="0" err="1">
                <a:latin typeface="+mn-lt"/>
              </a:rPr>
              <a:t>prihvatljivi</a:t>
            </a:r>
            <a:r>
              <a:rPr lang="en-US" sz="1800" dirty="0">
                <a:latin typeface="+mn-lt"/>
              </a:rPr>
              <a:t> od </a:t>
            </a:r>
            <a:r>
              <a:rPr lang="en-US" sz="1800" dirty="0" err="1">
                <a:latin typeface="+mn-lt"/>
              </a:rPr>
              <a:t>dat</a:t>
            </a:r>
            <a:r>
              <a:rPr lang="hr-HR" sz="1800" dirty="0">
                <a:latin typeface="+mn-lt"/>
              </a:rPr>
              <a:t>u</a:t>
            </a:r>
            <a:r>
              <a:rPr lang="en-US" sz="1800" dirty="0">
                <a:latin typeface="+mn-lt"/>
              </a:rPr>
              <a:t>ma </a:t>
            </a:r>
            <a:r>
              <a:rPr lang="en-US" sz="1800" dirty="0" err="1">
                <a:latin typeface="+mn-lt"/>
              </a:rPr>
              <a:t>objave</a:t>
            </a:r>
            <a:r>
              <a:rPr lang="en-US" sz="1800" dirty="0">
                <a:latin typeface="+mn-lt"/>
              </a:rPr>
              <a:t> </a:t>
            </a:r>
            <a:r>
              <a:rPr lang="en-US" sz="1800" dirty="0" err="1">
                <a:latin typeface="+mn-lt"/>
              </a:rPr>
              <a:t>poziva</a:t>
            </a:r>
            <a:r>
              <a:rPr lang="hr-HR" sz="1800" dirty="0">
                <a:latin typeface="+mn-lt"/>
              </a:rPr>
              <a:t>.</a:t>
            </a:r>
            <a:endParaRPr lang="en-US" sz="1800" dirty="0">
              <a:latin typeface="+mn-lt"/>
            </a:endParaRPr>
          </a:p>
        </p:txBody>
      </p:sp>
      <p:sp>
        <p:nvSpPr>
          <p:cNvPr id="4" name="TextBox 3">
            <a:extLst>
              <a:ext uri="{FF2B5EF4-FFF2-40B4-BE49-F238E27FC236}">
                <a16:creationId xmlns:a16="http://schemas.microsoft.com/office/drawing/2014/main" id="{5F96566A-24A1-421D-BEB1-9FDF1B0D3515}"/>
              </a:ext>
            </a:extLst>
          </p:cNvPr>
          <p:cNvSpPr txBox="1"/>
          <p:nvPr/>
        </p:nvSpPr>
        <p:spPr>
          <a:xfrm>
            <a:off x="328949" y="382524"/>
            <a:ext cx="1118256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1219170">
              <a:defRPr/>
            </a:pPr>
            <a:r>
              <a:rPr lang="hr-HR" sz="2400" b="1" dirty="0"/>
              <a:t>IRI S3 - </a:t>
            </a:r>
            <a:r>
              <a:rPr lang="en-US" sz="2400" b="1" dirty="0"/>
              <a:t>PROVEDBA </a:t>
            </a:r>
            <a:r>
              <a:rPr lang="hr-HR" sz="2400" b="1" dirty="0"/>
              <a:t>PROJEKATA </a:t>
            </a:r>
            <a:endParaRPr lang="en-US" sz="2400" b="1" spc="-1" dirty="0">
              <a:solidFill>
                <a:srgbClr val="000000"/>
              </a:solidFill>
              <a:latin typeface="Calibri"/>
            </a:endParaRPr>
          </a:p>
        </p:txBody>
      </p:sp>
      <p:pic>
        <p:nvPicPr>
          <p:cNvPr id="5" name="Slika 6">
            <a:extLst>
              <a:ext uri="{FF2B5EF4-FFF2-40B4-BE49-F238E27FC236}">
                <a16:creationId xmlns:a16="http://schemas.microsoft.com/office/drawing/2014/main" id="{11F8EAA7-3181-4FD5-B7EF-803B6DE87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2445392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571886" y="1191490"/>
            <a:ext cx="10936492" cy="3550327"/>
          </a:xfrm>
        </p:spPr>
        <p:style>
          <a:lnRef idx="0">
            <a:scrgbClr r="0" g="0" b="0"/>
          </a:lnRef>
          <a:fillRef idx="1003">
            <a:schemeClr val="lt1"/>
          </a:fillRef>
          <a:effectRef idx="0">
            <a:scrgbClr r="0" g="0" b="0"/>
          </a:effectRef>
          <a:fontRef idx="major"/>
        </p:style>
        <p:txBody>
          <a:bodyPr/>
          <a:lstStyle/>
          <a:p>
            <a:pPr marL="459109" indent="-457189" defTabSz="1219170">
              <a:lnSpc>
                <a:spcPct val="100000"/>
              </a:lnSpc>
              <a:spcBef>
                <a:spcPts val="0"/>
              </a:spcBef>
              <a:spcAft>
                <a:spcPts val="800"/>
              </a:spcAft>
              <a:buClr>
                <a:srgbClr val="000000"/>
              </a:buClr>
              <a:buFont typeface="+mj-lt"/>
              <a:buAutoNum type="arabicPeriod"/>
              <a:defRPr/>
            </a:pPr>
            <a:endParaRPr lang="en-US" sz="1800" spc="-1" dirty="0">
              <a:solidFill>
                <a:srgbClr val="000000"/>
              </a:solidFill>
              <a:latin typeface="+mj-lt"/>
              <a:ea typeface="MS PGothic"/>
            </a:endParaRPr>
          </a:p>
          <a:p>
            <a:pPr marL="459109" indent="-457189" defTabSz="1219170">
              <a:lnSpc>
                <a:spcPct val="100000"/>
              </a:lnSpc>
              <a:spcBef>
                <a:spcPts val="0"/>
              </a:spcBef>
              <a:spcAft>
                <a:spcPts val="800"/>
              </a:spcAft>
              <a:buClr>
                <a:srgbClr val="000000"/>
              </a:buClr>
              <a:buFont typeface="+mj-lt"/>
              <a:buAutoNum type="arabicPeriod"/>
              <a:defRPr/>
            </a:pPr>
            <a:r>
              <a:rPr lang="hr-HR" sz="1800" spc="-1" dirty="0">
                <a:solidFill>
                  <a:srgbClr val="000000"/>
                </a:solidFill>
                <a:latin typeface="+mn-lt"/>
                <a:ea typeface="MS PGothic"/>
              </a:rPr>
              <a:t>Dostava/pregled </a:t>
            </a:r>
            <a:r>
              <a:rPr lang="en-US" sz="1800" spc="-1" dirty="0">
                <a:solidFill>
                  <a:srgbClr val="000000"/>
                </a:solidFill>
                <a:latin typeface="+mn-lt"/>
                <a:ea typeface="MS PGothic"/>
              </a:rPr>
              <a:t>Plana </a:t>
            </a:r>
            <a:r>
              <a:rPr lang="en-US" sz="1800" spc="-1" dirty="0" err="1">
                <a:solidFill>
                  <a:srgbClr val="000000"/>
                </a:solidFill>
                <a:latin typeface="+mn-lt"/>
                <a:ea typeface="MS PGothic"/>
              </a:rPr>
              <a:t>nabave</a:t>
            </a:r>
            <a:endParaRPr lang="hr-HR" sz="1800" spc="-1" dirty="0">
              <a:solidFill>
                <a:srgbClr val="000000"/>
              </a:solidFill>
              <a:latin typeface="+mn-lt"/>
              <a:ea typeface="MS PGothic"/>
            </a:endParaRPr>
          </a:p>
          <a:p>
            <a:pPr marL="459109" indent="-457189" defTabSz="1219170">
              <a:lnSpc>
                <a:spcPct val="100000"/>
              </a:lnSpc>
              <a:spcBef>
                <a:spcPts val="0"/>
              </a:spcBef>
              <a:spcAft>
                <a:spcPts val="800"/>
              </a:spcAft>
              <a:buClr>
                <a:srgbClr val="000000"/>
              </a:buClr>
              <a:buFont typeface="+mj-lt"/>
              <a:buAutoNum type="arabicPeriod"/>
              <a:defRPr/>
            </a:pPr>
            <a:r>
              <a:rPr lang="hr-HR" sz="1800" spc="-1" dirty="0">
                <a:solidFill>
                  <a:srgbClr val="000000"/>
                </a:solidFill>
                <a:latin typeface="+mn-lt"/>
                <a:ea typeface="MS PGothic"/>
              </a:rPr>
              <a:t>Dostava/pregled Zahtjeva za predujam</a:t>
            </a:r>
            <a:endParaRPr lang="en-US" sz="1800" spc="-1" dirty="0">
              <a:solidFill>
                <a:srgbClr val="000000"/>
              </a:solidFill>
              <a:latin typeface="+mn-lt"/>
            </a:endParaRPr>
          </a:p>
          <a:p>
            <a:pPr marL="459109" indent="-457189" defTabSz="1219170">
              <a:lnSpc>
                <a:spcPct val="100000"/>
              </a:lnSpc>
              <a:spcBef>
                <a:spcPts val="0"/>
              </a:spcBef>
              <a:spcAft>
                <a:spcPts val="800"/>
              </a:spcAft>
              <a:buClr>
                <a:srgbClr val="000000"/>
              </a:buClr>
              <a:buFont typeface="+mj-lt"/>
              <a:buAutoNum type="arabicPeriod"/>
              <a:defRPr/>
            </a:pPr>
            <a:r>
              <a:rPr lang="hr-HR" sz="1800" spc="-1" dirty="0">
                <a:solidFill>
                  <a:srgbClr val="000000"/>
                </a:solidFill>
                <a:latin typeface="+mn-lt"/>
                <a:ea typeface="MS PGothic"/>
              </a:rPr>
              <a:t>Dostava/pregled Početnog plana zahtjeva za nadoknadom sredstava</a:t>
            </a:r>
          </a:p>
          <a:p>
            <a:pPr marL="459109" indent="-457189" defTabSz="1219170">
              <a:lnSpc>
                <a:spcPct val="100000"/>
              </a:lnSpc>
              <a:spcBef>
                <a:spcPts val="0"/>
              </a:spcBef>
              <a:spcAft>
                <a:spcPts val="800"/>
              </a:spcAft>
              <a:buClr>
                <a:srgbClr val="000000"/>
              </a:buClr>
              <a:buFont typeface="+mj-lt"/>
              <a:buAutoNum type="arabicPeriod"/>
              <a:defRPr/>
            </a:pPr>
            <a:r>
              <a:rPr lang="hr-HR" sz="1800" spc="-1" dirty="0">
                <a:solidFill>
                  <a:prstClr val="black"/>
                </a:solidFill>
                <a:latin typeface="+mn-lt"/>
                <a:ea typeface="MS PGothic"/>
              </a:rPr>
              <a:t>Dostava/pregled </a:t>
            </a:r>
            <a:r>
              <a:rPr lang="en-US" sz="1800" spc="-1" dirty="0" err="1">
                <a:solidFill>
                  <a:prstClr val="black"/>
                </a:solidFill>
                <a:latin typeface="+mn-lt"/>
                <a:ea typeface="MS PGothic"/>
              </a:rPr>
              <a:t>Zahtjeva</a:t>
            </a:r>
            <a:r>
              <a:rPr lang="en-US" sz="1800" spc="-1" dirty="0">
                <a:solidFill>
                  <a:prstClr val="black"/>
                </a:solidFill>
                <a:latin typeface="+mn-lt"/>
                <a:ea typeface="MS PGothic"/>
              </a:rPr>
              <a:t> </a:t>
            </a:r>
            <a:r>
              <a:rPr lang="en-US" sz="1800" spc="-1" dirty="0" err="1">
                <a:solidFill>
                  <a:prstClr val="black"/>
                </a:solidFill>
                <a:latin typeface="+mn-lt"/>
                <a:ea typeface="MS PGothic"/>
              </a:rPr>
              <a:t>za</a:t>
            </a:r>
            <a:r>
              <a:rPr lang="en-US" sz="1800" spc="-1" dirty="0">
                <a:solidFill>
                  <a:prstClr val="black"/>
                </a:solidFill>
                <a:latin typeface="+mn-lt"/>
                <a:ea typeface="MS PGothic"/>
              </a:rPr>
              <a:t> </a:t>
            </a:r>
            <a:r>
              <a:rPr lang="en-US" sz="1800" spc="-1" dirty="0" err="1">
                <a:solidFill>
                  <a:prstClr val="black"/>
                </a:solidFill>
                <a:latin typeface="+mn-lt"/>
                <a:ea typeface="MS PGothic"/>
              </a:rPr>
              <a:t>nadoknadom</a:t>
            </a:r>
            <a:r>
              <a:rPr lang="en-US" sz="1800" spc="-1" dirty="0">
                <a:solidFill>
                  <a:prstClr val="black"/>
                </a:solidFill>
                <a:latin typeface="+mn-lt"/>
                <a:ea typeface="MS PGothic"/>
              </a:rPr>
              <a:t> </a:t>
            </a:r>
            <a:r>
              <a:rPr lang="en-US" sz="1800" spc="-1" dirty="0" err="1">
                <a:solidFill>
                  <a:prstClr val="black"/>
                </a:solidFill>
                <a:latin typeface="+mn-lt"/>
                <a:ea typeface="MS PGothic"/>
              </a:rPr>
              <a:t>sredstava</a:t>
            </a:r>
            <a:r>
              <a:rPr lang="en-US" sz="1800" spc="-1" dirty="0">
                <a:solidFill>
                  <a:prstClr val="black"/>
                </a:solidFill>
                <a:latin typeface="+mn-lt"/>
                <a:ea typeface="MS PGothic"/>
              </a:rPr>
              <a:t> </a:t>
            </a:r>
          </a:p>
          <a:p>
            <a:pPr marL="459109" indent="-457189" defTabSz="1219170">
              <a:lnSpc>
                <a:spcPct val="100000"/>
              </a:lnSpc>
              <a:spcBef>
                <a:spcPts val="0"/>
              </a:spcBef>
              <a:spcAft>
                <a:spcPts val="800"/>
              </a:spcAft>
              <a:buClr>
                <a:srgbClr val="000000"/>
              </a:buClr>
              <a:buFont typeface="+mj-lt"/>
              <a:buAutoNum type="arabicPeriod"/>
              <a:defRPr/>
            </a:pPr>
            <a:r>
              <a:rPr lang="hr-HR" sz="1800" spc="-1" dirty="0">
                <a:solidFill>
                  <a:prstClr val="black"/>
                </a:solidFill>
                <a:latin typeface="+mn-lt"/>
                <a:ea typeface="MS PGothic"/>
              </a:rPr>
              <a:t>Dostava/pregled </a:t>
            </a:r>
            <a:r>
              <a:rPr lang="en-US" sz="1800" spc="-1" dirty="0" err="1">
                <a:solidFill>
                  <a:prstClr val="black"/>
                </a:solidFill>
                <a:latin typeface="+mn-lt"/>
                <a:ea typeface="MS PGothic"/>
              </a:rPr>
              <a:t>Izmjen</a:t>
            </a:r>
            <a:r>
              <a:rPr lang="hr-HR" sz="1800" spc="-1" dirty="0">
                <a:solidFill>
                  <a:prstClr val="black"/>
                </a:solidFill>
                <a:latin typeface="+mn-lt"/>
                <a:ea typeface="MS PGothic"/>
              </a:rPr>
              <a:t>a</a:t>
            </a:r>
            <a:r>
              <a:rPr lang="en-US" sz="1800" spc="-1" dirty="0">
                <a:solidFill>
                  <a:prstClr val="black"/>
                </a:solidFill>
                <a:latin typeface="+mn-lt"/>
                <a:ea typeface="MS PGothic"/>
              </a:rPr>
              <a:t> </a:t>
            </a:r>
            <a:r>
              <a:rPr lang="en-US" sz="1800" spc="-1" dirty="0" err="1">
                <a:solidFill>
                  <a:prstClr val="black"/>
                </a:solidFill>
                <a:latin typeface="+mn-lt"/>
                <a:ea typeface="MS PGothic"/>
              </a:rPr>
              <a:t>ugovora</a:t>
            </a:r>
            <a:endParaRPr lang="en-US" sz="1800" spc="-1" dirty="0">
              <a:solidFill>
                <a:prstClr val="black"/>
              </a:solidFill>
              <a:latin typeface="+mn-lt"/>
              <a:ea typeface="MS PGothic"/>
            </a:endParaRPr>
          </a:p>
          <a:p>
            <a:pPr marL="459109" indent="-457189" defTabSz="1219170">
              <a:lnSpc>
                <a:spcPct val="100000"/>
              </a:lnSpc>
              <a:spcBef>
                <a:spcPts val="0"/>
              </a:spcBef>
              <a:spcAft>
                <a:spcPts val="800"/>
              </a:spcAft>
              <a:buClr>
                <a:srgbClr val="000000"/>
              </a:buClr>
              <a:buFont typeface="+mj-lt"/>
              <a:buAutoNum type="arabicPeriod"/>
              <a:defRPr/>
            </a:pPr>
            <a:r>
              <a:rPr lang="en-US" sz="1800" spc="-1" dirty="0" err="1">
                <a:solidFill>
                  <a:prstClr val="black"/>
                </a:solidFill>
                <a:latin typeface="+mn-lt"/>
                <a:ea typeface="MS PGothic"/>
              </a:rPr>
              <a:t>Provjere</a:t>
            </a:r>
            <a:r>
              <a:rPr lang="en-US" sz="1800" spc="-1" dirty="0">
                <a:solidFill>
                  <a:prstClr val="black"/>
                </a:solidFill>
                <a:latin typeface="+mn-lt"/>
                <a:ea typeface="MS PGothic"/>
              </a:rPr>
              <a:t> </a:t>
            </a:r>
            <a:r>
              <a:rPr lang="en-US" sz="1800" spc="-1" dirty="0" err="1">
                <a:solidFill>
                  <a:prstClr val="black"/>
                </a:solidFill>
                <a:latin typeface="+mn-lt"/>
                <a:ea typeface="MS PGothic"/>
              </a:rPr>
              <a:t>na</a:t>
            </a:r>
            <a:r>
              <a:rPr lang="en-US" sz="1800" spc="-1" dirty="0">
                <a:solidFill>
                  <a:prstClr val="black"/>
                </a:solidFill>
                <a:latin typeface="+mn-lt"/>
                <a:ea typeface="MS PGothic"/>
              </a:rPr>
              <a:t> </a:t>
            </a:r>
            <a:r>
              <a:rPr lang="en-US" sz="1800" spc="-1" dirty="0" err="1">
                <a:solidFill>
                  <a:prstClr val="black"/>
                </a:solidFill>
                <a:latin typeface="+mn-lt"/>
                <a:ea typeface="MS PGothic"/>
              </a:rPr>
              <a:t>licu</a:t>
            </a:r>
            <a:r>
              <a:rPr lang="en-US" sz="1800" spc="-1" dirty="0">
                <a:solidFill>
                  <a:prstClr val="black"/>
                </a:solidFill>
                <a:latin typeface="+mn-lt"/>
                <a:ea typeface="MS PGothic"/>
              </a:rPr>
              <a:t> </a:t>
            </a:r>
            <a:r>
              <a:rPr lang="en-US" sz="1800" spc="-1" dirty="0" err="1">
                <a:solidFill>
                  <a:prstClr val="black"/>
                </a:solidFill>
                <a:latin typeface="+mn-lt"/>
                <a:ea typeface="MS PGothic"/>
              </a:rPr>
              <a:t>mjesta</a:t>
            </a:r>
            <a:endParaRPr lang="en-US" sz="1800" spc="-1" dirty="0">
              <a:solidFill>
                <a:prstClr val="black"/>
              </a:solidFill>
              <a:latin typeface="+mn-lt"/>
              <a:ea typeface="MS PGothic"/>
            </a:endParaRPr>
          </a:p>
          <a:p>
            <a:pPr marL="459109" indent="-457189" defTabSz="1219170">
              <a:lnSpc>
                <a:spcPct val="100000"/>
              </a:lnSpc>
              <a:spcBef>
                <a:spcPts val="0"/>
              </a:spcBef>
              <a:spcAft>
                <a:spcPts val="800"/>
              </a:spcAft>
              <a:buClr>
                <a:srgbClr val="000000"/>
              </a:buClr>
              <a:buFont typeface="+mj-lt"/>
              <a:buAutoNum type="arabicPeriod"/>
              <a:defRPr/>
            </a:pPr>
            <a:r>
              <a:rPr lang="en-US" sz="1800" spc="-1" dirty="0" err="1">
                <a:solidFill>
                  <a:srgbClr val="000000"/>
                </a:solidFill>
                <a:latin typeface="+mn-lt"/>
                <a:ea typeface="MS PGothic"/>
              </a:rPr>
              <a:t>Pravila</a:t>
            </a:r>
            <a:r>
              <a:rPr lang="en-US" sz="1800" spc="-1" dirty="0">
                <a:solidFill>
                  <a:srgbClr val="000000"/>
                </a:solidFill>
                <a:latin typeface="+mn-lt"/>
                <a:ea typeface="MS PGothic"/>
              </a:rPr>
              <a:t> </a:t>
            </a:r>
            <a:r>
              <a:rPr lang="en-US" sz="1800" spc="-1" dirty="0" err="1">
                <a:solidFill>
                  <a:srgbClr val="000000"/>
                </a:solidFill>
                <a:latin typeface="+mn-lt"/>
                <a:ea typeface="MS PGothic"/>
              </a:rPr>
              <a:t>vidljivosti</a:t>
            </a:r>
            <a:endParaRPr lang="en-US" sz="1800" spc="-1" dirty="0">
              <a:solidFill>
                <a:srgbClr val="000000"/>
              </a:solidFill>
              <a:latin typeface="+mn-lt"/>
              <a:ea typeface="MS PGothic"/>
            </a:endParaRPr>
          </a:p>
          <a:p>
            <a:pPr marL="459109" indent="-457189" defTabSz="1219170">
              <a:lnSpc>
                <a:spcPct val="100000"/>
              </a:lnSpc>
              <a:spcBef>
                <a:spcPts val="0"/>
              </a:spcBef>
              <a:spcAft>
                <a:spcPts val="800"/>
              </a:spcAft>
              <a:buClr>
                <a:srgbClr val="000000"/>
              </a:buClr>
              <a:buFont typeface="+mj-lt"/>
              <a:buAutoNum type="arabicPeriod"/>
              <a:defRPr/>
            </a:pPr>
            <a:r>
              <a:rPr lang="en-US" sz="1800" spc="-1" dirty="0" err="1">
                <a:solidFill>
                  <a:srgbClr val="000000"/>
                </a:solidFill>
                <a:latin typeface="+mn-lt"/>
                <a:ea typeface="MS PGothic"/>
              </a:rPr>
              <a:t>Izvješća</a:t>
            </a:r>
            <a:r>
              <a:rPr lang="en-US" sz="1800" spc="-1" dirty="0">
                <a:solidFill>
                  <a:srgbClr val="000000"/>
                </a:solidFill>
                <a:latin typeface="+mn-lt"/>
                <a:ea typeface="MS PGothic"/>
              </a:rPr>
              <a:t> </a:t>
            </a:r>
            <a:r>
              <a:rPr lang="en-US" sz="1800" spc="-1" dirty="0" err="1">
                <a:solidFill>
                  <a:srgbClr val="000000"/>
                </a:solidFill>
                <a:latin typeface="+mn-lt"/>
                <a:ea typeface="MS PGothic"/>
              </a:rPr>
              <a:t>nakon</a:t>
            </a:r>
            <a:r>
              <a:rPr lang="en-US" sz="1800" spc="-1" dirty="0">
                <a:solidFill>
                  <a:srgbClr val="000000"/>
                </a:solidFill>
                <a:latin typeface="+mn-lt"/>
                <a:ea typeface="MS PGothic"/>
              </a:rPr>
              <a:t> </a:t>
            </a:r>
            <a:r>
              <a:rPr lang="en-US" sz="1800" spc="-1" dirty="0" err="1">
                <a:solidFill>
                  <a:srgbClr val="000000"/>
                </a:solidFill>
                <a:latin typeface="+mn-lt"/>
                <a:ea typeface="MS PGothic"/>
              </a:rPr>
              <a:t>provedbe</a:t>
            </a:r>
            <a:r>
              <a:rPr lang="en-US" sz="1800" spc="-1" dirty="0">
                <a:solidFill>
                  <a:srgbClr val="000000"/>
                </a:solidFill>
                <a:latin typeface="+mn-lt"/>
                <a:ea typeface="MS PGothic"/>
              </a:rPr>
              <a:t> </a:t>
            </a:r>
            <a:r>
              <a:rPr lang="en-US" sz="1800" spc="-1" dirty="0" err="1">
                <a:solidFill>
                  <a:srgbClr val="000000"/>
                </a:solidFill>
                <a:latin typeface="+mn-lt"/>
                <a:ea typeface="MS PGothic"/>
              </a:rPr>
              <a:t>projekta</a:t>
            </a:r>
            <a:r>
              <a:rPr lang="en-US" sz="1800" spc="-1" dirty="0">
                <a:solidFill>
                  <a:srgbClr val="000000"/>
                </a:solidFill>
                <a:latin typeface="+mn-lt"/>
                <a:ea typeface="MS PGothic"/>
              </a:rPr>
              <a:t> (ex-post </a:t>
            </a:r>
            <a:r>
              <a:rPr lang="en-US" sz="1800" spc="-1" dirty="0" err="1">
                <a:solidFill>
                  <a:srgbClr val="000000"/>
                </a:solidFill>
                <a:latin typeface="+mn-lt"/>
                <a:ea typeface="MS PGothic"/>
              </a:rPr>
              <a:t>provjera</a:t>
            </a:r>
            <a:r>
              <a:rPr lang="en-US" sz="1800" spc="-1" dirty="0">
                <a:solidFill>
                  <a:srgbClr val="000000"/>
                </a:solidFill>
                <a:latin typeface="+mn-lt"/>
                <a:ea typeface="MS PGothic"/>
              </a:rPr>
              <a:t> </a:t>
            </a:r>
            <a:r>
              <a:rPr lang="en-US" sz="1800" spc="-1" dirty="0" err="1">
                <a:solidFill>
                  <a:srgbClr val="000000"/>
                </a:solidFill>
                <a:latin typeface="+mn-lt"/>
                <a:ea typeface="MS PGothic"/>
              </a:rPr>
              <a:t>trajnosti</a:t>
            </a:r>
            <a:r>
              <a:rPr lang="en-US" sz="1800" spc="-1" dirty="0">
                <a:solidFill>
                  <a:srgbClr val="000000"/>
                </a:solidFill>
                <a:latin typeface="+mn-lt"/>
                <a:ea typeface="MS PGothic"/>
              </a:rPr>
              <a:t> </a:t>
            </a:r>
            <a:r>
              <a:rPr lang="en-US" sz="1800" spc="-1" dirty="0" err="1">
                <a:solidFill>
                  <a:srgbClr val="000000"/>
                </a:solidFill>
                <a:latin typeface="+mn-lt"/>
                <a:ea typeface="MS PGothic"/>
              </a:rPr>
              <a:t>i</a:t>
            </a:r>
            <a:r>
              <a:rPr lang="en-US" sz="1800" spc="-1" dirty="0">
                <a:solidFill>
                  <a:srgbClr val="000000"/>
                </a:solidFill>
                <a:latin typeface="+mn-lt"/>
                <a:ea typeface="MS PGothic"/>
              </a:rPr>
              <a:t> </a:t>
            </a:r>
            <a:r>
              <a:rPr lang="en-US" sz="1800" spc="-1" dirty="0" err="1">
                <a:solidFill>
                  <a:srgbClr val="000000"/>
                </a:solidFill>
                <a:latin typeface="+mn-lt"/>
                <a:ea typeface="MS PGothic"/>
              </a:rPr>
              <a:t>pokazatelja</a:t>
            </a:r>
            <a:r>
              <a:rPr lang="hr-HR" sz="1800" spc="-1" dirty="0">
                <a:solidFill>
                  <a:srgbClr val="000000"/>
                </a:solidFill>
                <a:latin typeface="+mn-lt"/>
                <a:ea typeface="MS PGothic"/>
              </a:rPr>
              <a:t> – 3/5 godina</a:t>
            </a:r>
            <a:r>
              <a:rPr lang="en-US" sz="1800" spc="-1" dirty="0">
                <a:solidFill>
                  <a:srgbClr val="000000"/>
                </a:solidFill>
                <a:latin typeface="+mn-lt"/>
                <a:ea typeface="MS PGothic"/>
              </a:rPr>
              <a:t>)</a:t>
            </a:r>
            <a:endParaRPr lang="en-US" sz="1800" spc="-1" dirty="0">
              <a:solidFill>
                <a:srgbClr val="000000"/>
              </a:solidFill>
              <a:latin typeface="+mn-lt"/>
            </a:endParaRPr>
          </a:p>
          <a:p>
            <a:pPr marL="0" indent="0" algn="just">
              <a:spcBef>
                <a:spcPts val="575"/>
              </a:spcBef>
              <a:spcAft>
                <a:spcPts val="800"/>
              </a:spcAft>
              <a:buClr>
                <a:schemeClr val="accent1"/>
              </a:buClr>
              <a:defRPr/>
            </a:pPr>
            <a:endParaRPr lang="hr-HR" altLang="sr-Latn-RS" sz="2000" dirty="0">
              <a:latin typeface="VladaRHSans Reg" charset="0"/>
              <a:cs typeface="VladaRHSans Reg" charset="0"/>
            </a:endParaRPr>
          </a:p>
        </p:txBody>
      </p:sp>
      <p:sp>
        <p:nvSpPr>
          <p:cNvPr id="33795" name="Slide Number Placeholder 5"/>
          <p:cNvSpPr>
            <a:spLocks noGrp="1"/>
          </p:cNvSpPr>
          <p:nvPr>
            <p:ph type="sldNum" sz="quarter" idx="12"/>
          </p:nvPr>
        </p:nvSpPr>
        <p:spPr bwMode="auto">
          <a:xfrm>
            <a:off x="0" y="0"/>
            <a:ext cx="0" cy="0"/>
          </a:xfrm>
          <a:prstGeom prst="rect">
            <a:avLst/>
          </a:prstGeom>
          <a:noFill/>
          <a:ln>
            <a:miter lim="800000"/>
            <a:headEnd/>
            <a:tailEnd/>
          </a:ln>
        </p:spPr>
        <p:txBody>
          <a:bodyPr/>
          <a:lstStyle/>
          <a:p>
            <a:pPr algn="l" defTabSz="609585" eaLnBrk="0" fontAlgn="base" hangingPunct="0">
              <a:spcBef>
                <a:spcPct val="0"/>
              </a:spcBef>
              <a:spcAft>
                <a:spcPct val="0"/>
              </a:spcAft>
              <a:defRPr/>
            </a:pPr>
            <a:fld id="{7115D820-C0B9-4E79-9169-98EDCE5E4036}" type="slidenum">
              <a:rPr lang="en-US" sz="800">
                <a:solidFill>
                  <a:prstClr val="white"/>
                </a:solidFill>
                <a:latin typeface="VladaRHSans Reg" charset="0"/>
                <a:ea typeface="MS PGothic" pitchFamily="34" charset="-128"/>
                <a:cs typeface="VladaRHSans Reg" charset="0"/>
              </a:rPr>
              <a:pPr algn="l" defTabSz="609585" eaLnBrk="0" fontAlgn="base" hangingPunct="0">
                <a:spcBef>
                  <a:spcPct val="0"/>
                </a:spcBef>
                <a:spcAft>
                  <a:spcPct val="0"/>
                </a:spcAft>
                <a:defRPr/>
              </a:pPr>
              <a:t>46</a:t>
            </a:fld>
            <a:endParaRPr lang="en-US" sz="800">
              <a:solidFill>
                <a:prstClr val="white"/>
              </a:solidFill>
              <a:latin typeface="VladaRHSans Reg" charset="0"/>
              <a:ea typeface="MS PGothic" pitchFamily="34" charset="-128"/>
              <a:cs typeface="VladaRHSans Reg" charset="0"/>
            </a:endParaRPr>
          </a:p>
        </p:txBody>
      </p:sp>
      <p:sp>
        <p:nvSpPr>
          <p:cNvPr id="33796" name="Rectangle 1"/>
          <p:cNvSpPr txBox="1">
            <a:spLocks noChangeArrowheads="1"/>
          </p:cNvSpPr>
          <p:nvPr/>
        </p:nvSpPr>
        <p:spPr bwMode="auto">
          <a:xfrm>
            <a:off x="571885" y="304802"/>
            <a:ext cx="11038478" cy="6599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defTabSz="1219170">
              <a:defRPr/>
            </a:pPr>
            <a:r>
              <a:rPr lang="en-US" sz="3200" b="1" spc="-1" dirty="0">
                <a:solidFill>
                  <a:srgbClr val="000000"/>
                </a:solidFill>
                <a:latin typeface="+mj-lt"/>
                <a:ea typeface="MS PGothic"/>
              </a:rPr>
              <a:t>KLJUČNE AKTIVNOSTI PROVEDBE</a:t>
            </a:r>
            <a:r>
              <a:rPr lang="hr-HR" sz="3200" b="1" spc="-1" dirty="0">
                <a:solidFill>
                  <a:srgbClr val="000000"/>
                </a:solidFill>
                <a:latin typeface="+mj-lt"/>
                <a:ea typeface="MS PGothic"/>
              </a:rPr>
              <a:t>:</a:t>
            </a:r>
            <a:endParaRPr lang="en-US" sz="3200" b="1" spc="-1" dirty="0">
              <a:solidFill>
                <a:srgbClr val="000000"/>
              </a:solidFill>
              <a:latin typeface="+mj-lt"/>
            </a:endParaRPr>
          </a:p>
        </p:txBody>
      </p:sp>
      <p:pic>
        <p:nvPicPr>
          <p:cNvPr id="6" name="Slika 6">
            <a:extLst>
              <a:ext uri="{FF2B5EF4-FFF2-40B4-BE49-F238E27FC236}">
                <a16:creationId xmlns:a16="http://schemas.microsoft.com/office/drawing/2014/main" id="{CD2F17CD-030F-441E-8D61-793D46EB2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4031330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37726" y="871649"/>
            <a:ext cx="10599548" cy="4974969"/>
          </a:xfrm>
        </p:spPr>
        <p:txBody>
          <a:bodyPr/>
          <a:lstStyle/>
          <a:p>
            <a:pPr marL="458389" indent="-457189">
              <a:lnSpc>
                <a:spcPct val="100000"/>
              </a:lnSpc>
            </a:pPr>
            <a:endParaRPr lang="hr-HR" sz="2400" dirty="0"/>
          </a:p>
          <a:p>
            <a:pPr marL="0" indent="0" algn="just">
              <a:spcBef>
                <a:spcPts val="575"/>
              </a:spcBef>
              <a:spcAft>
                <a:spcPts val="800"/>
              </a:spcAft>
              <a:buClr>
                <a:schemeClr val="accent1"/>
              </a:buClr>
              <a:defRPr/>
            </a:pPr>
            <a:endParaRPr lang="hr-HR" altLang="sr-Latn-RS" sz="2000" dirty="0">
              <a:latin typeface="VladaRHSans Reg" charset="0"/>
              <a:cs typeface="VladaRHSans Reg" charset="0"/>
            </a:endParaRPr>
          </a:p>
        </p:txBody>
      </p:sp>
      <p:sp>
        <p:nvSpPr>
          <p:cNvPr id="33795" name="Slide Number Placeholder 5"/>
          <p:cNvSpPr>
            <a:spLocks noGrp="1"/>
          </p:cNvSpPr>
          <p:nvPr>
            <p:ph type="sldNum" sz="quarter" idx="12"/>
          </p:nvPr>
        </p:nvSpPr>
        <p:spPr bwMode="auto">
          <a:xfrm>
            <a:off x="0" y="0"/>
            <a:ext cx="0" cy="0"/>
          </a:xfrm>
          <a:prstGeom prst="rect">
            <a:avLst/>
          </a:prstGeom>
          <a:noFill/>
          <a:ln>
            <a:miter lim="800000"/>
            <a:headEnd/>
            <a:tailEnd/>
          </a:ln>
        </p:spPr>
        <p:txBody>
          <a:bodyPr/>
          <a:lstStyle/>
          <a:p>
            <a:pPr algn="l" defTabSz="609585" eaLnBrk="0" fontAlgn="base" hangingPunct="0">
              <a:spcBef>
                <a:spcPct val="0"/>
              </a:spcBef>
              <a:spcAft>
                <a:spcPct val="0"/>
              </a:spcAft>
              <a:defRPr/>
            </a:pPr>
            <a:fld id="{7115D820-C0B9-4E79-9169-98EDCE5E4036}" type="slidenum">
              <a:rPr lang="en-US" sz="800">
                <a:solidFill>
                  <a:prstClr val="white"/>
                </a:solidFill>
                <a:latin typeface="VladaRHSans Reg" charset="0"/>
                <a:ea typeface="MS PGothic" pitchFamily="34" charset="-128"/>
                <a:cs typeface="VladaRHSans Reg" charset="0"/>
              </a:rPr>
              <a:pPr algn="l" defTabSz="609585" eaLnBrk="0" fontAlgn="base" hangingPunct="0">
                <a:spcBef>
                  <a:spcPct val="0"/>
                </a:spcBef>
                <a:spcAft>
                  <a:spcPct val="0"/>
                </a:spcAft>
                <a:defRPr/>
              </a:pPr>
              <a:t>47</a:t>
            </a:fld>
            <a:endParaRPr lang="en-US" sz="800">
              <a:solidFill>
                <a:prstClr val="white"/>
              </a:solidFill>
              <a:latin typeface="VladaRHSans Reg" charset="0"/>
              <a:ea typeface="MS PGothic" pitchFamily="34" charset="-128"/>
              <a:cs typeface="VladaRHSans Reg" charset="0"/>
            </a:endParaRPr>
          </a:p>
        </p:txBody>
      </p:sp>
      <p:sp>
        <p:nvSpPr>
          <p:cNvPr id="33796" name="Rectangle 1"/>
          <p:cNvSpPr txBox="1">
            <a:spLocks noChangeArrowheads="1"/>
          </p:cNvSpPr>
          <p:nvPr/>
        </p:nvSpPr>
        <p:spPr bwMode="auto">
          <a:xfrm>
            <a:off x="798897" y="140702"/>
            <a:ext cx="10298592" cy="46170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defTabSz="1219170">
              <a:defRPr/>
            </a:pPr>
            <a:r>
              <a:rPr lang="hr-HR" sz="2400" b="1" dirty="0">
                <a:latin typeface="VladaRHSans Bld"/>
              </a:rPr>
              <a:t>Plan nabave</a:t>
            </a:r>
            <a:endParaRPr lang="en-US" sz="2400" b="1" spc="-1" dirty="0">
              <a:solidFill>
                <a:srgbClr val="000000"/>
              </a:solidFill>
              <a:latin typeface="VladaRHSans Bld"/>
            </a:endParaRPr>
          </a:p>
        </p:txBody>
      </p:sp>
      <p:sp>
        <p:nvSpPr>
          <p:cNvPr id="3" name="Rectangle 2"/>
          <p:cNvSpPr/>
          <p:nvPr/>
        </p:nvSpPr>
        <p:spPr>
          <a:xfrm>
            <a:off x="798896" y="958312"/>
            <a:ext cx="10298593" cy="1200329"/>
          </a:xfrm>
          <a:prstGeom prst="rect">
            <a:avLst/>
          </a:prstGeom>
        </p:spPr>
        <p:txBody>
          <a:bodyPr wrap="square">
            <a:spAutoFit/>
          </a:bodyPr>
          <a:lstStyle/>
          <a:p>
            <a:pPr marL="458389" indent="-457189" algn="just">
              <a:buFont typeface="Arial" panose="020B0604020202020204" pitchFamily="34" charset="0"/>
              <a:buChar char="•"/>
            </a:pPr>
            <a:r>
              <a:rPr lang="hr-HR" dirty="0"/>
              <a:t>Smisao izrade Plana nabave </a:t>
            </a:r>
            <a:r>
              <a:rPr lang="en-US" dirty="0"/>
              <a:t>(PN) </a:t>
            </a:r>
            <a:r>
              <a:rPr lang="hr-HR" dirty="0"/>
              <a:t>je sprječavanje umjetne podjele nabava i određivanje primjenjivog postupka prema procijenjenoj vrijednosti nabave</a:t>
            </a:r>
          </a:p>
          <a:p>
            <a:pPr marL="458389" indent="-457189" algn="just">
              <a:buFont typeface="Arial" panose="020B0604020202020204" pitchFamily="34" charset="0"/>
              <a:buChar char="•"/>
            </a:pPr>
            <a:r>
              <a:rPr lang="hr-HR" dirty="0"/>
              <a:t>U Plan nabave upisuju se sve nabave (planirane, u tijeku i završene) koje su navedene kroz proračunske stavke </a:t>
            </a:r>
            <a:r>
              <a:rPr lang="en-US" dirty="0" err="1"/>
              <a:t>Prijavnog</a:t>
            </a:r>
            <a:r>
              <a:rPr lang="en-US" dirty="0"/>
              <a:t> </a:t>
            </a:r>
            <a:r>
              <a:rPr lang="en-US" dirty="0" err="1"/>
              <a:t>obrasca</a:t>
            </a:r>
            <a:r>
              <a:rPr lang="en-US" dirty="0"/>
              <a:t> (PO).</a:t>
            </a:r>
          </a:p>
        </p:txBody>
      </p:sp>
      <p:graphicFrame>
        <p:nvGraphicFramePr>
          <p:cNvPr id="4" name="Table 3"/>
          <p:cNvGraphicFramePr>
            <a:graphicFrameLocks noGrp="1"/>
          </p:cNvGraphicFramePr>
          <p:nvPr/>
        </p:nvGraphicFramePr>
        <p:xfrm>
          <a:off x="798897" y="2797218"/>
          <a:ext cx="10298592" cy="3048000"/>
        </p:xfrm>
        <a:graphic>
          <a:graphicData uri="http://schemas.openxmlformats.org/drawingml/2006/table">
            <a:tbl>
              <a:tblPr firstRow="1" bandRow="1">
                <a:tableStyleId>{F5AB1C69-6EDB-4FF4-983F-18BD219EF322}</a:tableStyleId>
              </a:tblPr>
              <a:tblGrid>
                <a:gridCol w="3432864">
                  <a:extLst>
                    <a:ext uri="{9D8B030D-6E8A-4147-A177-3AD203B41FA5}">
                      <a16:colId xmlns:a16="http://schemas.microsoft.com/office/drawing/2014/main" val="546446542"/>
                    </a:ext>
                  </a:extLst>
                </a:gridCol>
                <a:gridCol w="2573988">
                  <a:extLst>
                    <a:ext uri="{9D8B030D-6E8A-4147-A177-3AD203B41FA5}">
                      <a16:colId xmlns:a16="http://schemas.microsoft.com/office/drawing/2014/main" val="2666778016"/>
                    </a:ext>
                  </a:extLst>
                </a:gridCol>
                <a:gridCol w="4291740">
                  <a:extLst>
                    <a:ext uri="{9D8B030D-6E8A-4147-A177-3AD203B41FA5}">
                      <a16:colId xmlns:a16="http://schemas.microsoft.com/office/drawing/2014/main" val="1502992090"/>
                    </a:ext>
                  </a:extLst>
                </a:gridCol>
              </a:tblGrid>
              <a:tr h="494453">
                <a:tc>
                  <a:txBody>
                    <a:bodyPr/>
                    <a:lstStyle/>
                    <a:p>
                      <a:r>
                        <a:rPr lang="en-US" sz="2000" dirty="0">
                          <a:solidFill>
                            <a:schemeClr val="tx1"/>
                          </a:solidFill>
                          <a:latin typeface="+mn-lt"/>
                        </a:rPr>
                        <a:t>ROK PODNOŠENJA</a:t>
                      </a:r>
                    </a:p>
                  </a:txBody>
                  <a:tcPr marL="121920" marR="121920" marT="60960" marB="60960">
                    <a:solidFill>
                      <a:schemeClr val="accent1">
                        <a:lumMod val="60000"/>
                        <a:lumOff val="40000"/>
                      </a:schemeClr>
                    </a:solidFill>
                  </a:tcPr>
                </a:tc>
                <a:tc>
                  <a:txBody>
                    <a:bodyPr/>
                    <a:lstStyle/>
                    <a:p>
                      <a:r>
                        <a:rPr lang="en-US" sz="2000" dirty="0">
                          <a:solidFill>
                            <a:schemeClr val="tx1"/>
                          </a:solidFill>
                          <a:latin typeface="+mn-lt"/>
                        </a:rPr>
                        <a:t>NAČIN PODNOŠENJA</a:t>
                      </a:r>
                    </a:p>
                  </a:txBody>
                  <a:tcPr marL="121920" marR="121920" marT="60960" marB="60960">
                    <a:solidFill>
                      <a:schemeClr val="accent1">
                        <a:lumMod val="60000"/>
                        <a:lumOff val="40000"/>
                      </a:schemeClr>
                    </a:solidFill>
                  </a:tcPr>
                </a:tc>
                <a:tc>
                  <a:txBody>
                    <a:bodyPr/>
                    <a:lstStyle/>
                    <a:p>
                      <a:r>
                        <a:rPr lang="en-US" sz="2000" dirty="0">
                          <a:solidFill>
                            <a:schemeClr val="tx1"/>
                          </a:solidFill>
                          <a:latin typeface="+mn-lt"/>
                        </a:rPr>
                        <a:t>AŽURIRANJE</a:t>
                      </a:r>
                    </a:p>
                  </a:txBody>
                  <a:tcPr marL="121920" marR="121920" marT="60960" marB="60960">
                    <a:solidFill>
                      <a:schemeClr val="accent1">
                        <a:lumMod val="60000"/>
                        <a:lumOff val="40000"/>
                      </a:schemeClr>
                    </a:solidFill>
                  </a:tcPr>
                </a:tc>
                <a:extLst>
                  <a:ext uri="{0D108BD9-81ED-4DB2-BD59-A6C34878D82A}">
                    <a16:rowId xmlns:a16="http://schemas.microsoft.com/office/drawing/2014/main" val="1296336865"/>
                  </a:ext>
                </a:extLst>
              </a:tr>
              <a:tr h="2316480">
                <a:tc>
                  <a:txBody>
                    <a:bodyPr/>
                    <a:lstStyle/>
                    <a:p>
                      <a:r>
                        <a:rPr lang="en-US" sz="1800" dirty="0">
                          <a:solidFill>
                            <a:schemeClr val="tx1"/>
                          </a:solidFill>
                          <a:latin typeface="+mn-lt"/>
                        </a:rPr>
                        <a:t>U </a:t>
                      </a:r>
                      <a:r>
                        <a:rPr lang="en-US" sz="1800" dirty="0" err="1">
                          <a:solidFill>
                            <a:schemeClr val="tx1"/>
                          </a:solidFill>
                          <a:latin typeface="+mn-lt"/>
                        </a:rPr>
                        <a:t>roku</a:t>
                      </a:r>
                      <a:r>
                        <a:rPr lang="en-US" sz="1800" dirty="0">
                          <a:solidFill>
                            <a:schemeClr val="tx1"/>
                          </a:solidFill>
                          <a:latin typeface="+mn-lt"/>
                        </a:rPr>
                        <a:t> od 20 </a:t>
                      </a:r>
                      <a:r>
                        <a:rPr lang="en-US" sz="1800" dirty="0" err="1">
                          <a:solidFill>
                            <a:schemeClr val="tx1"/>
                          </a:solidFill>
                          <a:latin typeface="+mn-lt"/>
                        </a:rPr>
                        <a:t>radnih</a:t>
                      </a:r>
                      <a:r>
                        <a:rPr lang="en-US" sz="1800" dirty="0">
                          <a:solidFill>
                            <a:schemeClr val="tx1"/>
                          </a:solidFill>
                          <a:latin typeface="+mn-lt"/>
                        </a:rPr>
                        <a:t> dana </a:t>
                      </a:r>
                      <a:r>
                        <a:rPr lang="en-US" sz="1800">
                          <a:solidFill>
                            <a:schemeClr val="tx1"/>
                          </a:solidFill>
                          <a:latin typeface="+mn-lt"/>
                        </a:rPr>
                        <a:t>od dana stupanja Ugovora na snagu</a:t>
                      </a:r>
                      <a:endParaRPr lang="en-US" sz="1800" dirty="0">
                        <a:solidFill>
                          <a:schemeClr val="tx1"/>
                        </a:solidFill>
                        <a:latin typeface="+mn-lt"/>
                      </a:endParaRPr>
                    </a:p>
                  </a:txBody>
                  <a:tcPr marL="121920" marR="121920" marT="60960" marB="60960">
                    <a:solidFill>
                      <a:schemeClr val="accent1">
                        <a:lumMod val="60000"/>
                        <a:lumOff val="40000"/>
                      </a:schemeClr>
                    </a:solidFill>
                  </a:tcPr>
                </a:tc>
                <a:tc>
                  <a:txBody>
                    <a:bodyPr/>
                    <a:lstStyle/>
                    <a:p>
                      <a:r>
                        <a:rPr lang="en-US" sz="1800" dirty="0" err="1">
                          <a:solidFill>
                            <a:schemeClr val="tx1"/>
                          </a:solidFill>
                          <a:latin typeface="+mn-lt"/>
                        </a:rPr>
                        <a:t>Putem</a:t>
                      </a:r>
                      <a:r>
                        <a:rPr lang="en-US" sz="1800" baseline="0" dirty="0">
                          <a:solidFill>
                            <a:schemeClr val="tx1"/>
                          </a:solidFill>
                          <a:latin typeface="+mn-lt"/>
                        </a:rPr>
                        <a:t> </a:t>
                      </a:r>
                      <a:r>
                        <a:rPr lang="en-US" sz="1800" baseline="0" dirty="0" err="1">
                          <a:solidFill>
                            <a:schemeClr val="tx1"/>
                          </a:solidFill>
                          <a:latin typeface="+mn-lt"/>
                        </a:rPr>
                        <a:t>sustava</a:t>
                      </a:r>
                      <a:r>
                        <a:rPr lang="en-US" sz="1800" baseline="0" dirty="0">
                          <a:solidFill>
                            <a:schemeClr val="tx1"/>
                          </a:solidFill>
                          <a:latin typeface="+mn-lt"/>
                        </a:rPr>
                        <a:t> </a:t>
                      </a:r>
                      <a:r>
                        <a:rPr lang="hr-HR" sz="1800" baseline="0" dirty="0">
                          <a:solidFill>
                            <a:schemeClr val="tx1"/>
                          </a:solidFill>
                          <a:latin typeface="+mn-lt"/>
                        </a:rPr>
                        <a:t>eKohezija</a:t>
                      </a:r>
                      <a:endParaRPr lang="en-US" sz="1800" dirty="0">
                        <a:solidFill>
                          <a:schemeClr val="tx1"/>
                        </a:solidFill>
                        <a:latin typeface="+mn-lt"/>
                      </a:endParaRPr>
                    </a:p>
                  </a:txBody>
                  <a:tcPr marL="121920" marR="121920" marT="60960" marB="60960">
                    <a:solidFill>
                      <a:schemeClr val="accent1">
                        <a:lumMod val="60000"/>
                        <a:lumOff val="4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mn-lt"/>
                        </a:rPr>
                        <a:t>Korisnik</a:t>
                      </a:r>
                      <a:r>
                        <a:rPr lang="en-US" sz="1800" dirty="0">
                          <a:solidFill>
                            <a:schemeClr val="tx1"/>
                          </a:solidFill>
                          <a:latin typeface="+mn-lt"/>
                        </a:rPr>
                        <a:t> </a:t>
                      </a:r>
                      <a:r>
                        <a:rPr lang="en-US" sz="1800" dirty="0" err="1">
                          <a:solidFill>
                            <a:schemeClr val="tx1"/>
                          </a:solidFill>
                          <a:latin typeface="+mn-lt"/>
                        </a:rPr>
                        <a:t>može</a:t>
                      </a:r>
                      <a:r>
                        <a:rPr lang="en-US" sz="1800" baseline="0" dirty="0">
                          <a:solidFill>
                            <a:schemeClr val="tx1"/>
                          </a:solidFill>
                          <a:latin typeface="+mn-lt"/>
                        </a:rPr>
                        <a:t> u </a:t>
                      </a:r>
                      <a:r>
                        <a:rPr lang="en-US" sz="1800" baseline="0" dirty="0" err="1">
                          <a:solidFill>
                            <a:schemeClr val="tx1"/>
                          </a:solidFill>
                          <a:latin typeface="+mn-lt"/>
                        </a:rPr>
                        <a:t>slučaju</a:t>
                      </a:r>
                      <a:r>
                        <a:rPr lang="en-US" sz="1800" baseline="0" dirty="0">
                          <a:solidFill>
                            <a:schemeClr val="tx1"/>
                          </a:solidFill>
                          <a:latin typeface="+mn-lt"/>
                        </a:rPr>
                        <a:t> </a:t>
                      </a:r>
                      <a:r>
                        <a:rPr lang="en-US" sz="1800" baseline="0" dirty="0" err="1">
                          <a:solidFill>
                            <a:schemeClr val="tx1"/>
                          </a:solidFill>
                          <a:latin typeface="+mn-lt"/>
                        </a:rPr>
                        <a:t>potrebe</a:t>
                      </a:r>
                      <a:r>
                        <a:rPr lang="en-US" sz="1800" baseline="0" dirty="0">
                          <a:solidFill>
                            <a:schemeClr val="tx1"/>
                          </a:solidFill>
                          <a:latin typeface="+mn-lt"/>
                        </a:rPr>
                        <a:t> </a:t>
                      </a:r>
                      <a:r>
                        <a:rPr lang="en-US" sz="1800" baseline="0" dirty="0" err="1">
                          <a:solidFill>
                            <a:schemeClr val="tx1"/>
                          </a:solidFill>
                          <a:latin typeface="+mn-lt"/>
                        </a:rPr>
                        <a:t>ažurirati</a:t>
                      </a:r>
                      <a:r>
                        <a:rPr lang="en-US" sz="1800" baseline="0" dirty="0">
                          <a:solidFill>
                            <a:schemeClr val="tx1"/>
                          </a:solidFill>
                          <a:latin typeface="+mn-lt"/>
                        </a:rPr>
                        <a:t> PN, a </a:t>
                      </a:r>
                      <a:r>
                        <a:rPr lang="en-US" sz="1800" baseline="0" dirty="0" err="1">
                          <a:solidFill>
                            <a:schemeClr val="tx1"/>
                          </a:solidFill>
                          <a:latin typeface="+mn-lt"/>
                        </a:rPr>
                        <a:t>isti</a:t>
                      </a:r>
                      <a:r>
                        <a:rPr lang="en-US" sz="1800" baseline="0" dirty="0">
                          <a:solidFill>
                            <a:schemeClr val="tx1"/>
                          </a:solidFill>
                          <a:latin typeface="+mn-lt"/>
                        </a:rPr>
                        <a:t> je </a:t>
                      </a:r>
                      <a:r>
                        <a:rPr lang="en-US" sz="1800" baseline="0" dirty="0" err="1">
                          <a:solidFill>
                            <a:schemeClr val="tx1"/>
                          </a:solidFill>
                          <a:latin typeface="+mn-lt"/>
                        </a:rPr>
                        <a:t>potrebno</a:t>
                      </a:r>
                      <a:r>
                        <a:rPr lang="en-US" sz="1800" baseline="0" dirty="0">
                          <a:solidFill>
                            <a:schemeClr val="tx1"/>
                          </a:solidFill>
                          <a:latin typeface="+mn-lt"/>
                        </a:rPr>
                        <a:t> </a:t>
                      </a:r>
                      <a:r>
                        <a:rPr lang="en-US" sz="1800" baseline="0" dirty="0" err="1">
                          <a:solidFill>
                            <a:schemeClr val="tx1"/>
                          </a:solidFill>
                          <a:latin typeface="+mn-lt"/>
                        </a:rPr>
                        <a:t>dostaviti</a:t>
                      </a:r>
                      <a:r>
                        <a:rPr lang="en-US" sz="1800" baseline="0" dirty="0">
                          <a:solidFill>
                            <a:schemeClr val="tx1"/>
                          </a:solidFill>
                          <a:latin typeface="+mn-lt"/>
                        </a:rPr>
                        <a:t> PT</a:t>
                      </a:r>
                      <a:r>
                        <a:rPr lang="hr-HR" sz="1800" baseline="0" dirty="0">
                          <a:solidFill>
                            <a:schemeClr val="tx1"/>
                          </a:solidFill>
                          <a:latin typeface="+mn-lt"/>
                        </a:rPr>
                        <a:t>2 (Posredničko tijelo razine 2)</a:t>
                      </a:r>
                      <a:r>
                        <a:rPr lang="en-US" sz="1800" baseline="0" dirty="0">
                          <a:solidFill>
                            <a:schemeClr val="tx1"/>
                          </a:solidFill>
                          <a:latin typeface="+mn-lt"/>
                        </a:rPr>
                        <a:t> </a:t>
                      </a:r>
                      <a:r>
                        <a:rPr lang="en-US" sz="1800" baseline="0" dirty="0" err="1">
                          <a:solidFill>
                            <a:schemeClr val="tx1"/>
                          </a:solidFill>
                          <a:latin typeface="+mn-lt"/>
                        </a:rPr>
                        <a:t>odmah</a:t>
                      </a:r>
                      <a:r>
                        <a:rPr lang="en-US" sz="1800" baseline="0" dirty="0">
                          <a:solidFill>
                            <a:schemeClr val="tx1"/>
                          </a:solidFill>
                          <a:latin typeface="+mn-lt"/>
                        </a:rPr>
                        <a:t> po </a:t>
                      </a:r>
                      <a:r>
                        <a:rPr lang="en-US" sz="1800" baseline="0" dirty="0" err="1">
                          <a:solidFill>
                            <a:schemeClr val="tx1"/>
                          </a:solidFill>
                          <a:latin typeface="+mn-lt"/>
                        </a:rPr>
                        <a:t>saznanju</a:t>
                      </a:r>
                      <a:r>
                        <a:rPr lang="en-US" sz="1800" baseline="0" dirty="0">
                          <a:solidFill>
                            <a:schemeClr val="tx1"/>
                          </a:solidFill>
                          <a:latin typeface="+mn-lt"/>
                        </a:rPr>
                        <a:t>. </a:t>
                      </a:r>
                      <a:r>
                        <a:rPr lang="en-US" sz="1800" baseline="0" dirty="0" err="1">
                          <a:solidFill>
                            <a:schemeClr val="tx1"/>
                          </a:solidFill>
                          <a:latin typeface="+mn-lt"/>
                        </a:rPr>
                        <a:t>Ugovor</a:t>
                      </a:r>
                      <a:r>
                        <a:rPr lang="en-US" sz="1800" baseline="0" dirty="0">
                          <a:solidFill>
                            <a:schemeClr val="tx1"/>
                          </a:solidFill>
                          <a:latin typeface="+mn-lt"/>
                        </a:rPr>
                        <a:t> se ne </a:t>
                      </a:r>
                      <a:r>
                        <a:rPr lang="en-US" sz="1800" baseline="0" dirty="0" err="1">
                          <a:solidFill>
                            <a:schemeClr val="tx1"/>
                          </a:solidFill>
                          <a:latin typeface="+mn-lt"/>
                        </a:rPr>
                        <a:t>mijenja</a:t>
                      </a:r>
                      <a:r>
                        <a:rPr lang="en-US" sz="1800" baseline="0" dirty="0">
                          <a:solidFill>
                            <a:schemeClr val="tx1"/>
                          </a:solidFill>
                          <a:latin typeface="+mn-lt"/>
                        </a:rPr>
                        <a:t> </a:t>
                      </a:r>
                      <a:r>
                        <a:rPr lang="en-US" sz="1800" baseline="0" dirty="0" err="1">
                          <a:solidFill>
                            <a:schemeClr val="tx1"/>
                          </a:solidFill>
                          <a:latin typeface="+mn-lt"/>
                        </a:rPr>
                        <a:t>zbog</a:t>
                      </a:r>
                      <a:r>
                        <a:rPr lang="en-US" sz="1800" baseline="0" dirty="0">
                          <a:solidFill>
                            <a:schemeClr val="tx1"/>
                          </a:solidFill>
                          <a:latin typeface="+mn-lt"/>
                        </a:rPr>
                        <a:t> </a:t>
                      </a:r>
                      <a:r>
                        <a:rPr lang="en-US" sz="1800" baseline="0" dirty="0" err="1">
                          <a:solidFill>
                            <a:schemeClr val="tx1"/>
                          </a:solidFill>
                          <a:latin typeface="+mn-lt"/>
                        </a:rPr>
                        <a:t>izmjene</a:t>
                      </a:r>
                      <a:r>
                        <a:rPr lang="en-US" sz="1800" baseline="0" dirty="0">
                          <a:solidFill>
                            <a:schemeClr val="tx1"/>
                          </a:solidFill>
                          <a:latin typeface="+mn-lt"/>
                        </a:rPr>
                        <a:t> PN</a:t>
                      </a:r>
                      <a:r>
                        <a:rPr lang="hr-HR" sz="1800" baseline="0" dirty="0">
                          <a:solidFill>
                            <a:schemeClr val="tx1"/>
                          </a:solidFill>
                          <a:latin typeface="+mn-lt"/>
                        </a:rPr>
                        <a:t>.</a:t>
                      </a:r>
                      <a:endParaRPr lang="en-US" sz="1800" dirty="0">
                        <a:solidFill>
                          <a:schemeClr val="tx1"/>
                        </a:solidFill>
                        <a:latin typeface="+mn-lt"/>
                      </a:endParaRPr>
                    </a:p>
                  </a:txBody>
                  <a:tcPr marL="121920" marR="121920" marT="60960" marB="60960">
                    <a:solidFill>
                      <a:schemeClr val="accent1">
                        <a:lumMod val="60000"/>
                        <a:lumOff val="40000"/>
                      </a:schemeClr>
                    </a:solidFill>
                  </a:tcPr>
                </a:tc>
                <a:extLst>
                  <a:ext uri="{0D108BD9-81ED-4DB2-BD59-A6C34878D82A}">
                    <a16:rowId xmlns:a16="http://schemas.microsoft.com/office/drawing/2014/main" val="1697593389"/>
                  </a:ext>
                </a:extLst>
              </a:tr>
            </a:tbl>
          </a:graphicData>
        </a:graphic>
      </p:graphicFrame>
      <p:pic>
        <p:nvPicPr>
          <p:cNvPr id="8" name="Slika 6">
            <a:extLst>
              <a:ext uri="{FF2B5EF4-FFF2-40B4-BE49-F238E27FC236}">
                <a16:creationId xmlns:a16="http://schemas.microsoft.com/office/drawing/2014/main" id="{F03F316C-9DF5-46BB-BA24-A42F2F427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849303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bwMode="auto">
          <a:xfrm>
            <a:off x="0" y="0"/>
            <a:ext cx="0" cy="0"/>
          </a:xfrm>
          <a:prstGeom prst="rect">
            <a:avLst/>
          </a:prstGeom>
          <a:noFill/>
          <a:ln>
            <a:miter lim="800000"/>
            <a:headEnd/>
            <a:tailEnd/>
          </a:ln>
        </p:spPr>
        <p:txBody>
          <a:bodyPr/>
          <a:lstStyle/>
          <a:p>
            <a:pPr algn="l" defTabSz="609585" eaLnBrk="0" fontAlgn="base" hangingPunct="0">
              <a:spcBef>
                <a:spcPct val="0"/>
              </a:spcBef>
              <a:spcAft>
                <a:spcPct val="0"/>
              </a:spcAft>
              <a:defRPr/>
            </a:pPr>
            <a:fld id="{7115D820-C0B9-4E79-9169-98EDCE5E4036}" type="slidenum">
              <a:rPr lang="en-US" sz="800">
                <a:solidFill>
                  <a:prstClr val="white"/>
                </a:solidFill>
                <a:latin typeface="VladaRHSans Reg" charset="0"/>
                <a:ea typeface="MS PGothic" pitchFamily="34" charset="-128"/>
                <a:cs typeface="VladaRHSans Reg" charset="0"/>
              </a:rPr>
              <a:pPr algn="l" defTabSz="609585" eaLnBrk="0" fontAlgn="base" hangingPunct="0">
                <a:spcBef>
                  <a:spcPct val="0"/>
                </a:spcBef>
                <a:spcAft>
                  <a:spcPct val="0"/>
                </a:spcAft>
                <a:defRPr/>
              </a:pPr>
              <a:t>48</a:t>
            </a:fld>
            <a:endParaRPr lang="en-US" sz="800">
              <a:solidFill>
                <a:prstClr val="white"/>
              </a:solidFill>
              <a:latin typeface="VladaRHSans Reg" charset="0"/>
              <a:ea typeface="MS PGothic" pitchFamily="34" charset="-128"/>
              <a:cs typeface="VladaRHSans Reg" charset="0"/>
            </a:endParaRPr>
          </a:p>
        </p:txBody>
      </p:sp>
      <p:sp>
        <p:nvSpPr>
          <p:cNvPr id="33796" name="Rectangle 1"/>
          <p:cNvSpPr txBox="1">
            <a:spLocks noChangeArrowheads="1"/>
          </p:cNvSpPr>
          <p:nvPr/>
        </p:nvSpPr>
        <p:spPr bwMode="auto">
          <a:xfrm>
            <a:off x="371058" y="169840"/>
            <a:ext cx="11202633" cy="88688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defTabSz="1219170">
              <a:defRPr/>
            </a:pPr>
            <a:r>
              <a:rPr lang="hr-HR" sz="2400" b="1" dirty="0">
                <a:solidFill>
                  <a:srgbClr val="000000"/>
                </a:solidFill>
                <a:latin typeface="+mj-lt"/>
                <a:cs typeface="VladaRHSans Med" charset="0"/>
              </a:rPr>
              <a:t>Postupci nabava prema Pravilima o provedbi postupaka</a:t>
            </a:r>
            <a:r>
              <a:rPr lang="en-US" sz="2400" b="1" dirty="0">
                <a:solidFill>
                  <a:srgbClr val="000000"/>
                </a:solidFill>
                <a:latin typeface="+mj-lt"/>
                <a:cs typeface="VladaRHSans Med" charset="0"/>
              </a:rPr>
              <a:t> </a:t>
            </a:r>
            <a:r>
              <a:rPr lang="hr-HR" sz="2400" b="1" dirty="0">
                <a:solidFill>
                  <a:srgbClr val="000000"/>
                </a:solidFill>
                <a:latin typeface="+mj-lt"/>
                <a:cs typeface="VladaRHSans Med" charset="0"/>
              </a:rPr>
              <a:t>nabave za neobveznike Zakona o javnoj nabavi (NOJN)</a:t>
            </a:r>
            <a:endParaRPr lang="en-US" sz="2400" b="1" spc="-1" dirty="0">
              <a:solidFill>
                <a:srgbClr val="FF0000"/>
              </a:solidFill>
              <a:latin typeface="+mj-lt"/>
            </a:endParaRPr>
          </a:p>
        </p:txBody>
      </p:sp>
      <p:sp>
        <p:nvSpPr>
          <p:cNvPr id="4" name="Arrow: Right 3">
            <a:extLst>
              <a:ext uri="{FF2B5EF4-FFF2-40B4-BE49-F238E27FC236}">
                <a16:creationId xmlns:a16="http://schemas.microsoft.com/office/drawing/2014/main" id="{F30D50A2-FA86-4CA1-B572-B10984A9A094}"/>
              </a:ext>
            </a:extLst>
          </p:cNvPr>
          <p:cNvSpPr/>
          <p:nvPr/>
        </p:nvSpPr>
        <p:spPr>
          <a:xfrm>
            <a:off x="371058" y="1533088"/>
            <a:ext cx="4244830" cy="1520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POSTUPAK NABAVE S JEDNIM PONUDITELJEM</a:t>
            </a:r>
            <a:endParaRPr lang="hr-HR" dirty="0">
              <a:solidFill>
                <a:schemeClr val="tx1"/>
              </a:solidFill>
              <a:latin typeface="+mj-lt"/>
            </a:endParaRPr>
          </a:p>
        </p:txBody>
      </p:sp>
      <p:sp>
        <p:nvSpPr>
          <p:cNvPr id="5" name="TextBox 4">
            <a:extLst>
              <a:ext uri="{FF2B5EF4-FFF2-40B4-BE49-F238E27FC236}">
                <a16:creationId xmlns:a16="http://schemas.microsoft.com/office/drawing/2014/main" id="{CBE33491-A86D-491E-9459-BEA0990869B5}"/>
              </a:ext>
            </a:extLst>
          </p:cNvPr>
          <p:cNvSpPr txBox="1"/>
          <p:nvPr/>
        </p:nvSpPr>
        <p:spPr>
          <a:xfrm>
            <a:off x="5058561" y="1971413"/>
            <a:ext cx="4779706" cy="646331"/>
          </a:xfrm>
          <a:prstGeom prst="rect">
            <a:avLst/>
          </a:prstGeom>
          <a:noFill/>
        </p:spPr>
        <p:txBody>
          <a:bodyPr wrap="square" rtlCol="0">
            <a:spAutoFit/>
          </a:bodyPr>
          <a:lstStyle/>
          <a:p>
            <a:r>
              <a:rPr lang="en-GB" dirty="0"/>
              <a:t>ROBA I USLUGE – do (</a:t>
            </a:r>
            <a:r>
              <a:rPr lang="en-GB" dirty="0" err="1"/>
              <a:t>i</a:t>
            </a:r>
            <a:r>
              <a:rPr lang="en-GB" dirty="0"/>
              <a:t>) </a:t>
            </a:r>
            <a:r>
              <a:rPr lang="hr-HR" dirty="0"/>
              <a:t>53.100</a:t>
            </a:r>
            <a:r>
              <a:rPr lang="en-GB" dirty="0"/>
              <a:t> </a:t>
            </a:r>
            <a:r>
              <a:rPr lang="hr-HR" dirty="0"/>
              <a:t>EUR (bez PDV-a)</a:t>
            </a:r>
            <a:endParaRPr lang="en-GB" dirty="0"/>
          </a:p>
          <a:p>
            <a:r>
              <a:rPr lang="en-GB" dirty="0"/>
              <a:t>RADOVI – do (</a:t>
            </a:r>
            <a:r>
              <a:rPr lang="en-GB" dirty="0" err="1"/>
              <a:t>i</a:t>
            </a:r>
            <a:r>
              <a:rPr lang="en-GB" dirty="0"/>
              <a:t>) </a:t>
            </a:r>
            <a:r>
              <a:rPr lang="hr-HR" dirty="0"/>
              <a:t>132.7</a:t>
            </a:r>
            <a:r>
              <a:rPr lang="en-GB" dirty="0"/>
              <a:t>00,00 </a:t>
            </a:r>
            <a:r>
              <a:rPr lang="hr-HR" dirty="0"/>
              <a:t>EUR (bez PDV-a)</a:t>
            </a:r>
            <a:endParaRPr lang="en-GB" dirty="0"/>
          </a:p>
        </p:txBody>
      </p:sp>
      <p:sp>
        <p:nvSpPr>
          <p:cNvPr id="9" name="Arrow: Right 8">
            <a:extLst>
              <a:ext uri="{FF2B5EF4-FFF2-40B4-BE49-F238E27FC236}">
                <a16:creationId xmlns:a16="http://schemas.microsoft.com/office/drawing/2014/main" id="{16BEAB67-9222-4A5D-999E-54720F45C0A0}"/>
              </a:ext>
            </a:extLst>
          </p:cNvPr>
          <p:cNvSpPr/>
          <p:nvPr/>
        </p:nvSpPr>
        <p:spPr>
          <a:xfrm>
            <a:off x="371058" y="3254230"/>
            <a:ext cx="4244830" cy="1460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mj-lt"/>
              </a:rPr>
              <a:t>POSTUPAK NABAVE S OBVEZNOM OBJAVOM</a:t>
            </a:r>
            <a:endParaRPr lang="hr-HR">
              <a:solidFill>
                <a:schemeClr val="tx1"/>
              </a:solidFill>
              <a:latin typeface="+mj-lt"/>
            </a:endParaRPr>
          </a:p>
        </p:txBody>
      </p:sp>
      <p:sp>
        <p:nvSpPr>
          <p:cNvPr id="10" name="TextBox 9">
            <a:extLst>
              <a:ext uri="{FF2B5EF4-FFF2-40B4-BE49-F238E27FC236}">
                <a16:creationId xmlns:a16="http://schemas.microsoft.com/office/drawing/2014/main" id="{1936CDC4-8302-4FC1-82C9-BD934567322D}"/>
              </a:ext>
            </a:extLst>
          </p:cNvPr>
          <p:cNvSpPr txBox="1"/>
          <p:nvPr/>
        </p:nvSpPr>
        <p:spPr>
          <a:xfrm>
            <a:off x="5092117" y="3661256"/>
            <a:ext cx="4746150" cy="646331"/>
          </a:xfrm>
          <a:prstGeom prst="rect">
            <a:avLst/>
          </a:prstGeom>
          <a:noFill/>
        </p:spPr>
        <p:txBody>
          <a:bodyPr wrap="square" rtlCol="0">
            <a:spAutoFit/>
          </a:bodyPr>
          <a:lstStyle/>
          <a:p>
            <a:r>
              <a:rPr lang="en-GB" dirty="0"/>
              <a:t>ROBA I USLUGE – </a:t>
            </a:r>
            <a:r>
              <a:rPr lang="en-GB" dirty="0" err="1"/>
              <a:t>iznad</a:t>
            </a:r>
            <a:r>
              <a:rPr lang="en-GB" dirty="0"/>
              <a:t> 53.100 EUR (bez PDV-a)</a:t>
            </a:r>
          </a:p>
          <a:p>
            <a:r>
              <a:rPr lang="en-GB" dirty="0"/>
              <a:t>RADOVI – </a:t>
            </a:r>
            <a:r>
              <a:rPr lang="en-GB" dirty="0" err="1"/>
              <a:t>iznad</a:t>
            </a:r>
            <a:r>
              <a:rPr lang="en-GB" dirty="0"/>
              <a:t> 132.700,00 EUR (bez PDV-a)</a:t>
            </a:r>
          </a:p>
        </p:txBody>
      </p:sp>
      <p:sp>
        <p:nvSpPr>
          <p:cNvPr id="11" name="Arrow: Right 10">
            <a:extLst>
              <a:ext uri="{FF2B5EF4-FFF2-40B4-BE49-F238E27FC236}">
                <a16:creationId xmlns:a16="http://schemas.microsoft.com/office/drawing/2014/main" id="{89B421B4-54BE-4A58-AEEE-002205CAE5AA}"/>
              </a:ext>
            </a:extLst>
          </p:cNvPr>
          <p:cNvSpPr/>
          <p:nvPr/>
        </p:nvSpPr>
        <p:spPr>
          <a:xfrm>
            <a:off x="382243" y="4832759"/>
            <a:ext cx="4244830" cy="1460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mj-lt"/>
              </a:rPr>
              <a:t>POSEBNI POSTUPCI NABAVA</a:t>
            </a:r>
            <a:endParaRPr lang="hr-HR">
              <a:solidFill>
                <a:schemeClr val="tx1"/>
              </a:solidFill>
              <a:latin typeface="+mj-lt"/>
            </a:endParaRPr>
          </a:p>
        </p:txBody>
      </p:sp>
      <p:sp>
        <p:nvSpPr>
          <p:cNvPr id="12" name="TextBox 11">
            <a:extLst>
              <a:ext uri="{FF2B5EF4-FFF2-40B4-BE49-F238E27FC236}">
                <a16:creationId xmlns:a16="http://schemas.microsoft.com/office/drawing/2014/main" id="{1936CDC4-8302-4FC1-82C9-BD934567322D}"/>
              </a:ext>
            </a:extLst>
          </p:cNvPr>
          <p:cNvSpPr txBox="1"/>
          <p:nvPr/>
        </p:nvSpPr>
        <p:spPr>
          <a:xfrm>
            <a:off x="5092117" y="5350758"/>
            <a:ext cx="4513278" cy="369332"/>
          </a:xfrm>
          <a:prstGeom prst="rect">
            <a:avLst/>
          </a:prstGeom>
          <a:noFill/>
        </p:spPr>
        <p:txBody>
          <a:bodyPr wrap="square" rtlCol="0">
            <a:spAutoFit/>
          </a:bodyPr>
          <a:lstStyle/>
          <a:p>
            <a:r>
              <a:rPr lang="en-GB" dirty="0"/>
              <a:t>UZ ODREĐENE ZADOVOLJENE UVJETE</a:t>
            </a:r>
          </a:p>
        </p:txBody>
      </p:sp>
      <p:pic>
        <p:nvPicPr>
          <p:cNvPr id="13" name="Slika 6">
            <a:extLst>
              <a:ext uri="{FF2B5EF4-FFF2-40B4-BE49-F238E27FC236}">
                <a16:creationId xmlns:a16="http://schemas.microsoft.com/office/drawing/2014/main" id="{714F8279-64BB-40F6-95B0-906666D52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2043609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4E1D-8743-4489-AFB9-D6335D88E98E}"/>
              </a:ext>
            </a:extLst>
          </p:cNvPr>
          <p:cNvSpPr>
            <a:spLocks noGrp="1"/>
          </p:cNvSpPr>
          <p:nvPr>
            <p:ph idx="1"/>
          </p:nvPr>
        </p:nvSpPr>
        <p:spPr>
          <a:xfrm>
            <a:off x="718455" y="844189"/>
            <a:ext cx="10283007" cy="4733651"/>
          </a:xfrm>
        </p:spPr>
        <p:txBody>
          <a:bodyPr>
            <a:normAutofit/>
          </a:bodyPr>
          <a:lstStyle/>
          <a:p>
            <a:pPr marL="0" indent="0" algn="just">
              <a:buNone/>
            </a:pPr>
            <a:endParaRPr lang="hr-HR" sz="2100" dirty="0">
              <a:latin typeface="+mj-lt"/>
            </a:endParaRPr>
          </a:p>
          <a:p>
            <a:pPr marL="0" indent="0" algn="just">
              <a:buNone/>
            </a:pPr>
            <a:endParaRPr lang="en-GB" sz="2100" dirty="0">
              <a:latin typeface="+mj-lt"/>
            </a:endParaRPr>
          </a:p>
          <a:p>
            <a:pPr algn="just"/>
            <a:r>
              <a:rPr lang="hr-HR" sz="2100" dirty="0"/>
              <a:t>Korisnik </a:t>
            </a:r>
            <a:r>
              <a:rPr lang="en-US" sz="2100" dirty="0" err="1"/>
              <a:t>uz</a:t>
            </a:r>
            <a:r>
              <a:rPr lang="en-US" sz="2100" dirty="0"/>
              <a:t> </a:t>
            </a:r>
            <a:r>
              <a:rPr lang="hr-HR" sz="2100" b="1" dirty="0"/>
              <a:t>dostav</a:t>
            </a:r>
            <a:r>
              <a:rPr lang="en-US" sz="2100" b="1" dirty="0"/>
              <a:t>u</a:t>
            </a:r>
            <a:r>
              <a:rPr lang="hr-HR" sz="2100" b="1" dirty="0"/>
              <a:t> bankovne garancije na traženi iznos</a:t>
            </a:r>
            <a:r>
              <a:rPr lang="en-GB" sz="2100" b="1" dirty="0"/>
              <a:t> </a:t>
            </a:r>
            <a:r>
              <a:rPr lang="hr-HR" sz="2100" dirty="0"/>
              <a:t>ima pravo zatražiti predujam </a:t>
            </a:r>
            <a:r>
              <a:rPr lang="pl-PL" sz="2100" b="1" dirty="0"/>
              <a:t>u iznosu od najviše </a:t>
            </a:r>
            <a:r>
              <a:rPr lang="hr-HR" sz="2100" b="1" dirty="0"/>
              <a:t>40</a:t>
            </a:r>
            <a:r>
              <a:rPr lang="pl-PL" sz="2100" b="1" dirty="0"/>
              <a:t>% </a:t>
            </a:r>
            <a:r>
              <a:rPr lang="pl-PL" sz="2100" dirty="0"/>
              <a:t>od bespovratnih sredstava odobrenih po Projektu </a:t>
            </a:r>
            <a:r>
              <a:rPr lang="hr-HR" sz="2100" dirty="0"/>
              <a:t>podnošenjem Zahtjeva za predujam prema PT2 u iznosu koji je opravdan dinamikom aktivnosti na projektu</a:t>
            </a:r>
          </a:p>
          <a:p>
            <a:pPr marL="0" indent="0">
              <a:buNone/>
            </a:pPr>
            <a:endParaRPr lang="hr-HR" dirty="0"/>
          </a:p>
        </p:txBody>
      </p:sp>
      <p:sp>
        <p:nvSpPr>
          <p:cNvPr id="5" name="Slide Number Placeholder 4">
            <a:extLst>
              <a:ext uri="{FF2B5EF4-FFF2-40B4-BE49-F238E27FC236}">
                <a16:creationId xmlns:a16="http://schemas.microsoft.com/office/drawing/2014/main" id="{D3B36476-3EC4-4E93-A35A-4EF39D23CA44}"/>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49</a:t>
            </a:fld>
            <a:endParaRPr lang="hr-HR"/>
          </a:p>
        </p:txBody>
      </p:sp>
      <p:sp>
        <p:nvSpPr>
          <p:cNvPr id="6" name="TextBox 5">
            <a:extLst>
              <a:ext uri="{FF2B5EF4-FFF2-40B4-BE49-F238E27FC236}">
                <a16:creationId xmlns:a16="http://schemas.microsoft.com/office/drawing/2014/main" id="{826A3A21-838B-4F47-B6B9-8F90CC774B3F}"/>
              </a:ext>
            </a:extLst>
          </p:cNvPr>
          <p:cNvSpPr txBox="1"/>
          <p:nvPr/>
        </p:nvSpPr>
        <p:spPr>
          <a:xfrm>
            <a:off x="718456"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dirty="0">
                <a:latin typeface="+mj-lt"/>
              </a:rPr>
              <a:t>Zahtjev za plaćanje predujma</a:t>
            </a:r>
            <a:endParaRPr lang="en-US" sz="2400" b="1" spc="-1" dirty="0">
              <a:solidFill>
                <a:srgbClr val="000000"/>
              </a:solidFill>
              <a:latin typeface="+mj-lt"/>
            </a:endParaRPr>
          </a:p>
        </p:txBody>
      </p:sp>
      <p:pic>
        <p:nvPicPr>
          <p:cNvPr id="8" name="Slika 6">
            <a:extLst>
              <a:ext uri="{FF2B5EF4-FFF2-40B4-BE49-F238E27FC236}">
                <a16:creationId xmlns:a16="http://schemas.microsoft.com/office/drawing/2014/main" id="{6209E3BB-1D16-4EC0-B427-5C253ABC7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233655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EA7B772B-52B9-A0F8-F639-2A627D5B3CE7}"/>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defTabSz="914400">
              <a:spcAft>
                <a:spcPts val="600"/>
              </a:spcAft>
            </a:pPr>
            <a:fld id="{87E7843D-FF13-4365-9478-9625B70A2705}" type="slidenum">
              <a:rPr lang="en-US" smtClean="0">
                <a:solidFill>
                  <a:schemeClr val="tx1">
                    <a:tint val="75000"/>
                  </a:schemeClr>
                </a:solidFill>
              </a:rPr>
              <a:pPr defTabSz="914400">
                <a:spcAft>
                  <a:spcPts val="600"/>
                </a:spcAft>
              </a:pPr>
              <a:t>5</a:t>
            </a:fld>
            <a:endParaRPr lang="en-US">
              <a:solidFill>
                <a:schemeClr val="tx1">
                  <a:tint val="75000"/>
                </a:schemeClr>
              </a:solidFill>
            </a:endParaRPr>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272748E-8432-789E-CB07-7DE452BD84A0}"/>
              </a:ext>
            </a:extLst>
          </p:cNvPr>
          <p:cNvSpPr txBox="1"/>
          <p:nvPr/>
        </p:nvSpPr>
        <p:spPr>
          <a:xfrm>
            <a:off x="788668" y="5294054"/>
            <a:ext cx="11049732" cy="769441"/>
          </a:xfrm>
          <a:prstGeom prst="rect">
            <a:avLst/>
          </a:prstGeom>
          <a:noFill/>
        </p:spPr>
        <p:txBody>
          <a:bodyPr wrap="square">
            <a:spAutoFit/>
          </a:bodyPr>
          <a:lstStyle/>
          <a:p>
            <a:endParaRPr lang="hr-HR" sz="1200" dirty="0"/>
          </a:p>
          <a:p>
            <a:r>
              <a:rPr lang="hr-HR" sz="1600" dirty="0">
                <a:solidFill>
                  <a:schemeClr val="tx2">
                    <a:lumMod val="90000"/>
                    <a:lumOff val="10000"/>
                  </a:schemeClr>
                </a:solidFill>
              </a:rPr>
              <a:t>Sukladno navedenom u </a:t>
            </a:r>
            <a:r>
              <a:rPr lang="hr-HR" sz="1600" dirty="0" err="1">
                <a:solidFill>
                  <a:schemeClr val="tx2">
                    <a:lumMod val="90000"/>
                    <a:lumOff val="10000"/>
                  </a:schemeClr>
                </a:solidFill>
              </a:rPr>
              <a:t>S3</a:t>
            </a:r>
            <a:r>
              <a:rPr lang="hr-HR" sz="1600" dirty="0">
                <a:solidFill>
                  <a:schemeClr val="tx2">
                    <a:lumMod val="90000"/>
                    <a:lumOff val="10000"/>
                  </a:schemeClr>
                </a:solidFill>
              </a:rPr>
              <a:t>, ovaj poziv doprinosi Posebnom cilju 2: Premošćivanje jaza između istraživačkog i poslovnog sektora, posebnom pod-cilju 2.2: Poboljšanje tržišne spremnosti rezultata istraživanja i razvoja</a:t>
            </a:r>
          </a:p>
        </p:txBody>
      </p:sp>
      <p:pic>
        <p:nvPicPr>
          <p:cNvPr id="3" name="Image 75" descr="Picture 32">
            <a:extLst>
              <a:ext uri="{FF2B5EF4-FFF2-40B4-BE49-F238E27FC236}">
                <a16:creationId xmlns:a16="http://schemas.microsoft.com/office/drawing/2014/main" id="{6F86F2C7-1DBD-CEBD-C940-F4DD3B7C363D}"/>
              </a:ext>
            </a:extLst>
          </p:cNvPr>
          <p:cNvPicPr>
            <a:picLocks/>
          </p:cNvPicPr>
          <p:nvPr/>
        </p:nvPicPr>
        <p:blipFill>
          <a:blip r:embed="rId3" cstate="print"/>
          <a:stretch>
            <a:fillRect/>
          </a:stretch>
        </p:blipFill>
        <p:spPr>
          <a:xfrm>
            <a:off x="2085310" y="998876"/>
            <a:ext cx="7401150" cy="4088723"/>
          </a:xfrm>
          <a:prstGeom prst="rect">
            <a:avLst/>
          </a:prstGeom>
        </p:spPr>
      </p:pic>
      <p:pic>
        <p:nvPicPr>
          <p:cNvPr id="2" name="Picture 1" descr="A logo with red and grey cubes&#10;&#10;AI-generated content may be incorrect.">
            <a:extLst>
              <a:ext uri="{FF2B5EF4-FFF2-40B4-BE49-F238E27FC236}">
                <a16:creationId xmlns:a16="http://schemas.microsoft.com/office/drawing/2014/main" id="{E399AB4D-BA42-A1AD-83F1-50130A2BA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pic>
        <p:nvPicPr>
          <p:cNvPr id="4" name="Picture 3" descr="Blue text on a black background&#10;&#10;AI-generated content may be incorrect.">
            <a:extLst>
              <a:ext uri="{FF2B5EF4-FFF2-40B4-BE49-F238E27FC236}">
                <a16:creationId xmlns:a16="http://schemas.microsoft.com/office/drawing/2014/main" id="{F0937233-1094-7914-E88F-D8F4A3591D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4349" y="6281335"/>
            <a:ext cx="1705737" cy="401779"/>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263B7295-A5BD-B36E-20F6-39D2FDE87E9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218" y="6296025"/>
            <a:ext cx="1502410" cy="393700"/>
          </a:xfrm>
          <a:prstGeom prst="rect">
            <a:avLst/>
          </a:prstGeom>
          <a:noFill/>
          <a:ln>
            <a:noFill/>
          </a:ln>
        </p:spPr>
      </p:pic>
    </p:spTree>
    <p:extLst>
      <p:ext uri="{BB962C8B-B14F-4D97-AF65-F5344CB8AC3E}">
        <p14:creationId xmlns:p14="http://schemas.microsoft.com/office/powerpoint/2010/main" val="3264231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4CDBB-688C-A46C-97F0-CBF19A8C33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DF0859-341F-1026-D8D8-E2A33A6B22CD}"/>
              </a:ext>
            </a:extLst>
          </p:cNvPr>
          <p:cNvSpPr>
            <a:spLocks noGrp="1"/>
          </p:cNvSpPr>
          <p:nvPr>
            <p:ph idx="1"/>
          </p:nvPr>
        </p:nvSpPr>
        <p:spPr>
          <a:xfrm>
            <a:off x="718455" y="844189"/>
            <a:ext cx="10283007" cy="4935058"/>
          </a:xfrm>
        </p:spPr>
        <p:txBody>
          <a:bodyPr>
            <a:normAutofit/>
          </a:bodyPr>
          <a:lstStyle/>
          <a:p>
            <a:pPr marL="0" indent="0" algn="just">
              <a:buNone/>
            </a:pPr>
            <a:endParaRPr lang="hr-HR" sz="2100" dirty="0">
              <a:latin typeface="+mj-lt"/>
            </a:endParaRPr>
          </a:p>
          <a:p>
            <a:pPr marL="0" indent="0" algn="just">
              <a:buNone/>
            </a:pPr>
            <a:endParaRPr lang="en-GB" sz="2100" dirty="0">
              <a:latin typeface="+mj-lt"/>
            </a:endParaRPr>
          </a:p>
          <a:p>
            <a:r>
              <a:rPr lang="hr-HR" sz="2200" dirty="0"/>
              <a:t>Korisnik je obvezan dostaviti PT-u 2 Početni plan zahtjeva za nadoknadom sredstava u roku od 20 dana od dana potpisa ugovora</a:t>
            </a:r>
          </a:p>
          <a:p>
            <a:r>
              <a:rPr lang="hr-HR" sz="2200" dirty="0"/>
              <a:t>Početni plan dostave ZNS-ova predstavlja informacije o planiranom mjesecu u kojem će se dostaviti ZNS te informacije o planiranom iznosu koji će se kroz taj ZNS potraživati</a:t>
            </a:r>
            <a:r>
              <a:rPr lang="en-US" sz="2200" dirty="0"/>
              <a:t>, </a:t>
            </a:r>
            <a:r>
              <a:rPr lang="en-US" sz="2200" dirty="0" err="1"/>
              <a:t>kao</a:t>
            </a:r>
            <a:r>
              <a:rPr lang="en-US" sz="2200" dirty="0"/>
              <a:t> </a:t>
            </a:r>
            <a:r>
              <a:rPr lang="en-US" sz="2200" dirty="0" err="1"/>
              <a:t>i</a:t>
            </a:r>
            <a:r>
              <a:rPr lang="en-US" sz="2200" dirty="0"/>
              <a:t> o </a:t>
            </a:r>
            <a:r>
              <a:rPr lang="en-US" sz="2200" dirty="0" err="1"/>
              <a:t>planiranom</a:t>
            </a:r>
            <a:r>
              <a:rPr lang="en-US" sz="2200" dirty="0"/>
              <a:t> </a:t>
            </a:r>
            <a:r>
              <a:rPr lang="en-US" sz="2200" dirty="0" err="1"/>
              <a:t>mjesecu</a:t>
            </a:r>
            <a:r>
              <a:rPr lang="en-US" sz="2200" dirty="0"/>
              <a:t> </a:t>
            </a:r>
            <a:r>
              <a:rPr lang="en-US" sz="2200" dirty="0" err="1"/>
              <a:t>dostave</a:t>
            </a:r>
            <a:r>
              <a:rPr lang="en-US" sz="2200" dirty="0"/>
              <a:t> </a:t>
            </a:r>
            <a:r>
              <a:rPr lang="en-US" sz="2200" dirty="0" err="1"/>
              <a:t>zahtjeva</a:t>
            </a:r>
            <a:r>
              <a:rPr lang="en-US" sz="2200" dirty="0"/>
              <a:t> za </a:t>
            </a:r>
            <a:r>
              <a:rPr lang="en-US" sz="2200" dirty="0" err="1"/>
              <a:t>plaćanje</a:t>
            </a:r>
            <a:r>
              <a:rPr lang="en-US" sz="2200" dirty="0"/>
              <a:t> </a:t>
            </a:r>
            <a:r>
              <a:rPr lang="en-US" sz="2200" dirty="0" err="1"/>
              <a:t>predujma</a:t>
            </a:r>
            <a:r>
              <a:rPr lang="en-US" sz="2200" dirty="0"/>
              <a:t> </a:t>
            </a:r>
            <a:r>
              <a:rPr lang="en-US" sz="2200" dirty="0" err="1"/>
              <a:t>i</a:t>
            </a:r>
            <a:r>
              <a:rPr lang="en-US" sz="2200" dirty="0"/>
              <a:t> </a:t>
            </a:r>
            <a:r>
              <a:rPr lang="en-US" sz="2200" dirty="0" err="1"/>
              <a:t>iznosu</a:t>
            </a:r>
            <a:r>
              <a:rPr lang="en-US" sz="2200" dirty="0"/>
              <a:t> koji </a:t>
            </a:r>
            <a:r>
              <a:rPr lang="en-US" sz="2200" dirty="0" err="1"/>
              <a:t>će</a:t>
            </a:r>
            <a:r>
              <a:rPr lang="en-US" sz="2200" dirty="0"/>
              <a:t> se </a:t>
            </a:r>
            <a:r>
              <a:rPr lang="en-US" sz="2200" dirty="0" err="1"/>
              <a:t>zahtjevom</a:t>
            </a:r>
            <a:r>
              <a:rPr lang="en-US" sz="2200" dirty="0"/>
              <a:t> </a:t>
            </a:r>
            <a:r>
              <a:rPr lang="en-US" sz="2200" dirty="0" err="1"/>
              <a:t>zatražiti</a:t>
            </a:r>
            <a:endParaRPr lang="hr-HR" sz="2200" dirty="0"/>
          </a:p>
          <a:p>
            <a:r>
              <a:rPr lang="hr-HR" sz="2200" dirty="0"/>
              <a:t>Nije obvezujuć za Korisnike u smislu obveze poštivanja iznosa koji se navedu, ali koristan je alat tijelima u Sustavu prilikom planiranja povlaćenja sredstava u budućem periodu te bi ga stoga trebalo pripremiti što realnije</a:t>
            </a:r>
          </a:p>
          <a:p>
            <a:r>
              <a:rPr lang="hr-HR" sz="2200" dirty="0"/>
              <a:t>Potrebno uzeti u obzir dinamiku plaćanja dobavljačima, koristan alat Korisniku za planiranje priljeva i odljeva sredstava</a:t>
            </a:r>
          </a:p>
          <a:p>
            <a:pPr marL="0" indent="0">
              <a:buNone/>
            </a:pPr>
            <a:endParaRPr lang="hr-HR" dirty="0"/>
          </a:p>
        </p:txBody>
      </p:sp>
      <p:sp>
        <p:nvSpPr>
          <p:cNvPr id="5" name="Slide Number Placeholder 4">
            <a:extLst>
              <a:ext uri="{FF2B5EF4-FFF2-40B4-BE49-F238E27FC236}">
                <a16:creationId xmlns:a16="http://schemas.microsoft.com/office/drawing/2014/main" id="{E65C3084-E9E3-4A42-CACD-8890EE8C6B45}"/>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50</a:t>
            </a:fld>
            <a:endParaRPr lang="hr-HR"/>
          </a:p>
        </p:txBody>
      </p:sp>
      <p:sp>
        <p:nvSpPr>
          <p:cNvPr id="6" name="TextBox 5">
            <a:extLst>
              <a:ext uri="{FF2B5EF4-FFF2-40B4-BE49-F238E27FC236}">
                <a16:creationId xmlns:a16="http://schemas.microsoft.com/office/drawing/2014/main" id="{DD39E1BB-DA09-60E3-3C5E-2F3956EB4B3E}"/>
              </a:ext>
            </a:extLst>
          </p:cNvPr>
          <p:cNvSpPr txBox="1"/>
          <p:nvPr/>
        </p:nvSpPr>
        <p:spPr>
          <a:xfrm>
            <a:off x="718456"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dirty="0">
                <a:latin typeface="+mj-lt"/>
              </a:rPr>
              <a:t>Početni plan Zahtjeva za nadoknadom sredstava</a:t>
            </a:r>
            <a:endParaRPr lang="en-US" sz="2400" b="1" spc="-1" dirty="0">
              <a:solidFill>
                <a:srgbClr val="000000"/>
              </a:solidFill>
              <a:latin typeface="+mj-lt"/>
            </a:endParaRPr>
          </a:p>
        </p:txBody>
      </p:sp>
      <p:pic>
        <p:nvPicPr>
          <p:cNvPr id="8" name="Slika 6">
            <a:extLst>
              <a:ext uri="{FF2B5EF4-FFF2-40B4-BE49-F238E27FC236}">
                <a16:creationId xmlns:a16="http://schemas.microsoft.com/office/drawing/2014/main" id="{8C65CC10-D7DB-8859-4652-FED47A054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3195084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4E1D-8743-4489-AFB9-D6335D88E98E}"/>
              </a:ext>
            </a:extLst>
          </p:cNvPr>
          <p:cNvSpPr>
            <a:spLocks noGrp="1"/>
          </p:cNvSpPr>
          <p:nvPr>
            <p:ph idx="1"/>
          </p:nvPr>
        </p:nvSpPr>
        <p:spPr>
          <a:xfrm>
            <a:off x="718455" y="844189"/>
            <a:ext cx="10283007" cy="4733651"/>
          </a:xfrm>
        </p:spPr>
        <p:txBody>
          <a:bodyPr>
            <a:normAutofit/>
          </a:bodyPr>
          <a:lstStyle/>
          <a:p>
            <a:pPr marL="0" indent="0" algn="just">
              <a:buNone/>
            </a:pPr>
            <a:endParaRPr lang="hr-HR" sz="2100" dirty="0">
              <a:latin typeface="+mj-lt"/>
            </a:endParaRPr>
          </a:p>
          <a:p>
            <a:pPr marL="0" indent="0" algn="just">
              <a:buNone/>
            </a:pPr>
            <a:endParaRPr lang="en-GB" sz="2100" dirty="0">
              <a:latin typeface="+mj-lt"/>
            </a:endParaRPr>
          </a:p>
          <a:p>
            <a:pPr lvl="0"/>
            <a:r>
              <a:rPr lang="hr-HR" sz="2000" dirty="0"/>
              <a:t>Korisnik je dužan podnositi ZNS-ove u roku od </a:t>
            </a:r>
            <a:r>
              <a:rPr lang="hr-HR" sz="2000" b="1" dirty="0"/>
              <a:t>15 dana </a:t>
            </a:r>
            <a:r>
              <a:rPr lang="hr-HR" sz="2000" dirty="0"/>
              <a:t>od isteka svaka tri mjeseca od stupanja Ugovora na snagu. Ako je na temelju Ugovora dopušteno retroaktivno potraživanje sredstava, prvi zahtjev Korisnik može dostaviti od datuma stupanja Ugovora na snagu pa sve do isteka prva tri mjeseca od navedenog datuma.  </a:t>
            </a:r>
          </a:p>
          <a:p>
            <a:pPr lvl="0"/>
            <a:r>
              <a:rPr lang="hr-HR" sz="2000" dirty="0"/>
              <a:t>Sredstva se potražuju metodom nadoknade – trošak treba nastati i biti plaćen</a:t>
            </a:r>
          </a:p>
          <a:p>
            <a:pPr lvl="0"/>
            <a:r>
              <a:rPr lang="hr-HR" altLang="sr-Latn-RS" sz="2000" dirty="0">
                <a:cs typeface="VladaRHSans Reg" charset="0"/>
              </a:rPr>
              <a:t>Posrednička tijela</a:t>
            </a:r>
            <a:r>
              <a:rPr lang="en-US" altLang="sr-Latn-RS" sz="2000" dirty="0">
                <a:cs typeface="VladaRHSans Reg" charset="0"/>
              </a:rPr>
              <a:t> </a:t>
            </a:r>
            <a:r>
              <a:rPr lang="en-US" altLang="sr-Latn-RS" sz="2000" dirty="0" err="1">
                <a:cs typeface="VladaRHSans Reg" charset="0"/>
              </a:rPr>
              <a:t>mogu</a:t>
            </a:r>
            <a:r>
              <a:rPr lang="hr-HR" altLang="sr-Latn-RS" sz="2000" dirty="0">
                <a:cs typeface="VladaRHSans Reg" charset="0"/>
              </a:rPr>
              <a:t> od </a:t>
            </a:r>
            <a:r>
              <a:rPr lang="en-US" altLang="sr-Latn-RS" sz="2000" dirty="0" err="1">
                <a:cs typeface="VladaRHSans Reg" charset="0"/>
              </a:rPr>
              <a:t>Korisnika</a:t>
            </a:r>
            <a:r>
              <a:rPr lang="en-US" altLang="sr-Latn-RS" sz="2000" dirty="0">
                <a:cs typeface="VladaRHSans Reg" charset="0"/>
              </a:rPr>
              <a:t> </a:t>
            </a:r>
            <a:r>
              <a:rPr lang="en-US" altLang="sr-Latn-RS" sz="2000" dirty="0" err="1">
                <a:cs typeface="VladaRHSans Reg" charset="0"/>
              </a:rPr>
              <a:t>zahtijevati</a:t>
            </a:r>
            <a:r>
              <a:rPr lang="en-US" altLang="sr-Latn-RS" sz="2000" dirty="0">
                <a:cs typeface="VladaRHSans Reg" charset="0"/>
              </a:rPr>
              <a:t> </a:t>
            </a:r>
            <a:r>
              <a:rPr lang="en-US" altLang="sr-Latn-RS" sz="2000" dirty="0" err="1">
                <a:cs typeface="VladaRHSans Reg" charset="0"/>
              </a:rPr>
              <a:t>dostavu</a:t>
            </a:r>
            <a:r>
              <a:rPr lang="en-US" altLang="sr-Latn-RS" sz="2000" dirty="0">
                <a:cs typeface="VladaRHSans Reg" charset="0"/>
              </a:rPr>
              <a:t> </a:t>
            </a:r>
            <a:r>
              <a:rPr lang="en-US" altLang="sr-Latn-RS" sz="2000" dirty="0" err="1">
                <a:cs typeface="VladaRHSans Reg" charset="0"/>
              </a:rPr>
              <a:t>redovnih</a:t>
            </a:r>
            <a:r>
              <a:rPr lang="en-US" altLang="sr-Latn-RS" sz="2000" dirty="0">
                <a:cs typeface="VladaRHSans Reg" charset="0"/>
              </a:rPr>
              <a:t> </a:t>
            </a:r>
            <a:r>
              <a:rPr lang="en-US" altLang="sr-Latn-RS" sz="2000" dirty="0" err="1">
                <a:cs typeface="VladaRHSans Reg" charset="0"/>
              </a:rPr>
              <a:t>ili</a:t>
            </a:r>
            <a:r>
              <a:rPr lang="en-US" altLang="sr-Latn-RS" sz="2000" dirty="0">
                <a:cs typeface="VladaRHSans Reg" charset="0"/>
              </a:rPr>
              <a:t> ad hoc </a:t>
            </a:r>
            <a:r>
              <a:rPr lang="en-US" altLang="sr-Latn-RS" sz="2000" dirty="0" err="1">
                <a:cs typeface="VladaRHSans Reg" charset="0"/>
              </a:rPr>
              <a:t>izvješća</a:t>
            </a:r>
            <a:r>
              <a:rPr lang="en-US" altLang="sr-Latn-RS" sz="2000" dirty="0">
                <a:cs typeface="VladaRHSans Reg" charset="0"/>
              </a:rPr>
              <a:t> o </a:t>
            </a:r>
            <a:r>
              <a:rPr lang="en-US" altLang="sr-Latn-RS" sz="2000" dirty="0" err="1">
                <a:cs typeface="VladaRHSans Reg" charset="0"/>
              </a:rPr>
              <a:t>provedbi</a:t>
            </a:r>
            <a:r>
              <a:rPr lang="en-US" altLang="sr-Latn-RS" sz="2000" dirty="0">
                <a:cs typeface="VladaRHSans Reg" charset="0"/>
              </a:rPr>
              <a:t> </a:t>
            </a:r>
            <a:r>
              <a:rPr lang="en-US" altLang="sr-Latn-RS" sz="2000" dirty="0" err="1">
                <a:cs typeface="VladaRHSans Reg" charset="0"/>
              </a:rPr>
              <a:t>Projekta</a:t>
            </a:r>
            <a:r>
              <a:rPr lang="en-US" altLang="sr-Latn-RS" sz="2000" dirty="0">
                <a:cs typeface="VladaRHSans Reg" charset="0"/>
              </a:rPr>
              <a:t>, </a:t>
            </a:r>
            <a:r>
              <a:rPr lang="en-US" altLang="sr-Latn-RS" sz="2000" dirty="0" err="1">
                <a:cs typeface="VladaRHSans Reg" charset="0"/>
              </a:rPr>
              <a:t>ostvarivanju</a:t>
            </a:r>
            <a:r>
              <a:rPr lang="en-US" altLang="sr-Latn-RS" sz="2000" dirty="0">
                <a:cs typeface="VladaRHSans Reg" charset="0"/>
              </a:rPr>
              <a:t> </a:t>
            </a:r>
            <a:r>
              <a:rPr lang="en-US" altLang="sr-Latn-RS" sz="2000" dirty="0" err="1">
                <a:cs typeface="VladaRHSans Reg" charset="0"/>
              </a:rPr>
              <a:t>pokazatelja</a:t>
            </a:r>
            <a:r>
              <a:rPr lang="en-US" altLang="sr-Latn-RS" sz="2000" dirty="0">
                <a:cs typeface="VladaRHSans Reg" charset="0"/>
              </a:rPr>
              <a:t>, </a:t>
            </a:r>
            <a:r>
              <a:rPr lang="en-US" altLang="sr-Latn-RS" sz="2000" dirty="0" err="1">
                <a:cs typeface="VladaRHSans Reg" charset="0"/>
              </a:rPr>
              <a:t>horizontalnim</a:t>
            </a:r>
            <a:r>
              <a:rPr lang="en-US" altLang="sr-Latn-RS" sz="2000" dirty="0">
                <a:cs typeface="VladaRHSans Reg" charset="0"/>
              </a:rPr>
              <a:t> </a:t>
            </a:r>
            <a:r>
              <a:rPr lang="en-US" altLang="sr-Latn-RS" sz="2000" dirty="0" err="1">
                <a:cs typeface="VladaRHSans Reg" charset="0"/>
              </a:rPr>
              <a:t>pitanjima</a:t>
            </a:r>
            <a:r>
              <a:rPr lang="en-US" altLang="sr-Latn-RS" sz="2000" dirty="0">
                <a:cs typeface="VladaRHSans Reg" charset="0"/>
              </a:rPr>
              <a:t> </a:t>
            </a:r>
            <a:r>
              <a:rPr lang="en-US" altLang="sr-Latn-RS" sz="2000" dirty="0" err="1">
                <a:cs typeface="VladaRHSans Reg" charset="0"/>
              </a:rPr>
              <a:t>ili</a:t>
            </a:r>
            <a:r>
              <a:rPr lang="en-US" altLang="sr-Latn-RS" sz="2000" dirty="0">
                <a:cs typeface="VladaRHSans Reg" charset="0"/>
              </a:rPr>
              <a:t> </a:t>
            </a:r>
            <a:r>
              <a:rPr lang="en-US" altLang="sr-Latn-RS" sz="2000" dirty="0" err="1">
                <a:cs typeface="VladaRHSans Reg" charset="0"/>
              </a:rPr>
              <a:t>drugim</a:t>
            </a:r>
            <a:r>
              <a:rPr lang="en-US" altLang="sr-Latn-RS" sz="2000" dirty="0">
                <a:cs typeface="VladaRHSans Reg" charset="0"/>
              </a:rPr>
              <a:t> </a:t>
            </a:r>
            <a:r>
              <a:rPr lang="en-US" altLang="sr-Latn-RS" sz="2000" dirty="0" err="1">
                <a:cs typeface="VladaRHSans Reg" charset="0"/>
              </a:rPr>
              <a:t>informacijama</a:t>
            </a:r>
            <a:r>
              <a:rPr lang="en-US" altLang="sr-Latn-RS" sz="2000" dirty="0">
                <a:cs typeface="VladaRHSans Reg" charset="0"/>
              </a:rPr>
              <a:t> </a:t>
            </a:r>
            <a:endParaRPr lang="hr-HR" altLang="sr-Latn-RS" sz="2000" dirty="0">
              <a:cs typeface="VladaRHSans Reg" charset="0"/>
            </a:endParaRPr>
          </a:p>
          <a:p>
            <a:pPr lvl="0"/>
            <a:r>
              <a:rPr lang="hr-HR" altLang="sr-Latn-RS" sz="2000" dirty="0">
                <a:cs typeface="VladaRHSans Reg" charset="0"/>
              </a:rPr>
              <a:t>ZNS mora </a:t>
            </a:r>
            <a:r>
              <a:rPr lang="en-US" altLang="sr-Latn-RS" sz="2000" dirty="0" err="1">
                <a:cs typeface="VladaRHSans Reg" charset="0"/>
              </a:rPr>
              <a:t>biti</a:t>
            </a:r>
            <a:r>
              <a:rPr lang="en-US" altLang="sr-Latn-RS" sz="2000" dirty="0">
                <a:cs typeface="VladaRHSans Reg" charset="0"/>
              </a:rPr>
              <a:t> </a:t>
            </a:r>
            <a:r>
              <a:rPr lang="en-US" altLang="sr-Latn-RS" sz="2000" dirty="0" err="1">
                <a:cs typeface="VladaRHSans Reg" charset="0"/>
              </a:rPr>
              <a:t>popraćen</a:t>
            </a:r>
            <a:r>
              <a:rPr lang="en-US" altLang="sr-Latn-RS" sz="2000" dirty="0">
                <a:cs typeface="VladaRHSans Reg" charset="0"/>
              </a:rPr>
              <a:t> </a:t>
            </a:r>
            <a:r>
              <a:rPr lang="en-US" altLang="sr-Latn-RS" sz="2000" dirty="0" err="1">
                <a:cs typeface="VladaRHSans Reg" charset="0"/>
              </a:rPr>
              <a:t>odgovarajućom</a:t>
            </a:r>
            <a:r>
              <a:rPr lang="en-US" altLang="sr-Latn-RS" sz="2000" dirty="0">
                <a:cs typeface="VladaRHSans Reg" charset="0"/>
              </a:rPr>
              <a:t> </a:t>
            </a:r>
            <a:r>
              <a:rPr lang="en-US" altLang="sr-Latn-RS" sz="2000" dirty="0" err="1">
                <a:cs typeface="VladaRHSans Reg" charset="0"/>
              </a:rPr>
              <a:t>dokumentacijom</a:t>
            </a:r>
            <a:r>
              <a:rPr lang="en-US" altLang="sr-Latn-RS" sz="2000" dirty="0">
                <a:cs typeface="VladaRHSans Reg" charset="0"/>
              </a:rPr>
              <a:t> o </a:t>
            </a:r>
            <a:r>
              <a:rPr lang="en-US" altLang="sr-Latn-RS" sz="2000" dirty="0" err="1">
                <a:cs typeface="VladaRHSans Reg" charset="0"/>
              </a:rPr>
              <a:t>nastalim</a:t>
            </a:r>
            <a:r>
              <a:rPr lang="en-US" altLang="sr-Latn-RS" sz="2000" dirty="0">
                <a:cs typeface="VladaRHSans Reg" charset="0"/>
              </a:rPr>
              <a:t> </a:t>
            </a:r>
            <a:r>
              <a:rPr lang="en-US" altLang="sr-Latn-RS" sz="2000" dirty="0" err="1">
                <a:cs typeface="VladaRHSans Reg" charset="0"/>
              </a:rPr>
              <a:t>i</a:t>
            </a:r>
            <a:r>
              <a:rPr lang="en-US" altLang="sr-Latn-RS" sz="2000" dirty="0">
                <a:cs typeface="VladaRHSans Reg" charset="0"/>
              </a:rPr>
              <a:t> </a:t>
            </a:r>
            <a:r>
              <a:rPr lang="en-US" altLang="sr-Latn-RS" sz="2000" dirty="0" err="1">
                <a:cs typeface="VladaRHSans Reg" charset="0"/>
              </a:rPr>
              <a:t>potraživanim</a:t>
            </a:r>
            <a:r>
              <a:rPr lang="en-US" altLang="sr-Latn-RS" sz="2000" dirty="0">
                <a:cs typeface="VladaRHSans Reg" charset="0"/>
              </a:rPr>
              <a:t> </a:t>
            </a:r>
            <a:r>
              <a:rPr lang="en-US" altLang="sr-Latn-RS" sz="2000" dirty="0" err="1">
                <a:cs typeface="VladaRHSans Reg" charset="0"/>
              </a:rPr>
              <a:t>prihvatljivim</a:t>
            </a:r>
            <a:r>
              <a:rPr lang="en-US" altLang="sr-Latn-RS" sz="2000" dirty="0">
                <a:cs typeface="VladaRHSans Reg" charset="0"/>
              </a:rPr>
              <a:t> </a:t>
            </a:r>
            <a:r>
              <a:rPr lang="en-US" altLang="sr-Latn-RS" sz="2000" dirty="0" err="1">
                <a:cs typeface="VladaRHSans Reg" charset="0"/>
              </a:rPr>
              <a:t>troškovima</a:t>
            </a:r>
            <a:r>
              <a:rPr lang="en-US" altLang="sr-Latn-RS" sz="2000" dirty="0">
                <a:cs typeface="VladaRHSans Reg" charset="0"/>
              </a:rPr>
              <a:t> </a:t>
            </a:r>
            <a:r>
              <a:rPr lang="en-US" altLang="sr-Latn-RS" sz="2000" dirty="0" err="1">
                <a:cs typeface="VladaRHSans Reg" charset="0"/>
              </a:rPr>
              <a:t>projekta</a:t>
            </a:r>
            <a:r>
              <a:rPr lang="hr-HR" altLang="sr-Latn-RS" sz="2000" dirty="0">
                <a:cs typeface="VladaRHSans Reg" charset="0"/>
              </a:rPr>
              <a:t>.</a:t>
            </a:r>
            <a:endParaRPr lang="hr-HR" sz="2000" dirty="0"/>
          </a:p>
          <a:p>
            <a:pPr algn="just"/>
            <a:endParaRPr lang="hr-HR" sz="2100" dirty="0">
              <a:latin typeface="+mj-lt"/>
            </a:endParaRPr>
          </a:p>
          <a:p>
            <a:pPr marL="0" indent="0">
              <a:buNone/>
            </a:pPr>
            <a:endParaRPr lang="hr-HR" dirty="0"/>
          </a:p>
        </p:txBody>
      </p:sp>
      <p:sp>
        <p:nvSpPr>
          <p:cNvPr id="5" name="Slide Number Placeholder 4">
            <a:extLst>
              <a:ext uri="{FF2B5EF4-FFF2-40B4-BE49-F238E27FC236}">
                <a16:creationId xmlns:a16="http://schemas.microsoft.com/office/drawing/2014/main" id="{D3B36476-3EC4-4E93-A35A-4EF39D23CA44}"/>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51</a:t>
            </a:fld>
            <a:endParaRPr lang="hr-HR"/>
          </a:p>
        </p:txBody>
      </p:sp>
      <p:sp>
        <p:nvSpPr>
          <p:cNvPr id="6" name="TextBox 5">
            <a:extLst>
              <a:ext uri="{FF2B5EF4-FFF2-40B4-BE49-F238E27FC236}">
                <a16:creationId xmlns:a16="http://schemas.microsoft.com/office/drawing/2014/main" id="{826A3A21-838B-4F47-B6B9-8F90CC774B3F}"/>
              </a:ext>
            </a:extLst>
          </p:cNvPr>
          <p:cNvSpPr txBox="1"/>
          <p:nvPr/>
        </p:nvSpPr>
        <p:spPr>
          <a:xfrm>
            <a:off x="718454"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dirty="0">
                <a:latin typeface="+mj-lt"/>
              </a:rPr>
              <a:t>Zahtjev za nadoknadom sredstava (ZNS)</a:t>
            </a:r>
          </a:p>
        </p:txBody>
      </p:sp>
      <p:pic>
        <p:nvPicPr>
          <p:cNvPr id="8" name="Slika 6">
            <a:extLst>
              <a:ext uri="{FF2B5EF4-FFF2-40B4-BE49-F238E27FC236}">
                <a16:creationId xmlns:a16="http://schemas.microsoft.com/office/drawing/2014/main" id="{6209E3BB-1D16-4EC0-B427-5C253ABC7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859584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53179-3230-A7A2-A8FF-BA4C867D95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C200F-62CF-401C-0905-384F541134E9}"/>
              </a:ext>
            </a:extLst>
          </p:cNvPr>
          <p:cNvSpPr>
            <a:spLocks noGrp="1"/>
          </p:cNvSpPr>
          <p:nvPr>
            <p:ph idx="1"/>
          </p:nvPr>
        </p:nvSpPr>
        <p:spPr>
          <a:xfrm>
            <a:off x="718455" y="844189"/>
            <a:ext cx="10283007" cy="4733651"/>
          </a:xfrm>
        </p:spPr>
        <p:txBody>
          <a:bodyPr>
            <a:normAutofit fontScale="92500" lnSpcReduction="10000"/>
          </a:bodyPr>
          <a:lstStyle/>
          <a:p>
            <a:pPr marL="0" indent="0" algn="just">
              <a:buNone/>
            </a:pPr>
            <a:endParaRPr lang="hr-HR" sz="2100" dirty="0">
              <a:latin typeface="+mj-lt"/>
            </a:endParaRPr>
          </a:p>
          <a:p>
            <a:pPr marL="0" indent="0" algn="just">
              <a:buNone/>
            </a:pPr>
            <a:endParaRPr lang="en-GB" sz="2100" dirty="0">
              <a:latin typeface="+mj-lt"/>
            </a:endParaRPr>
          </a:p>
          <a:p>
            <a:pPr lvl="0"/>
            <a:r>
              <a:rPr lang="hr-HR" sz="2000" dirty="0"/>
              <a:t>Uvođenje novih aktivnosti projekta i/ili izmjena već ugovorenih aktivnosti projekta mogući su ako:</a:t>
            </a:r>
          </a:p>
          <a:p>
            <a:pPr marL="0" lvl="0" indent="0">
              <a:buNone/>
            </a:pPr>
            <a:endParaRPr lang="hr-HR" sz="2000" dirty="0"/>
          </a:p>
          <a:p>
            <a:pPr marL="0" lvl="0" indent="0">
              <a:buNone/>
            </a:pPr>
            <a:r>
              <a:rPr lang="hr-HR" sz="2000" dirty="0"/>
              <a:t>	a) su izmjene nužne za uredno izvršenje Ugovora i otklanjaju situaciju u kojoj je izvršenje 	Ugovora postalo pretjerano otežano ili nemoguće (nastup nepredvidive okolnosti ili više sile) 	ili</a:t>
            </a:r>
          </a:p>
          <a:p>
            <a:pPr marL="0" lvl="0" indent="0">
              <a:buNone/>
            </a:pPr>
            <a:r>
              <a:rPr lang="hr-HR" sz="2000" dirty="0"/>
              <a:t>	b) su izmjene nužne za uredno izvršenje Ugovora, a PT 1 i PT 2 su utvrdili da u danom slučaju 	nije razmjerno primijeniti mjeru raskida Ugovora ili</a:t>
            </a:r>
          </a:p>
          <a:p>
            <a:pPr marL="0" lvl="0" indent="0">
              <a:buNone/>
            </a:pPr>
            <a:r>
              <a:rPr lang="hr-HR" sz="2000" dirty="0"/>
              <a:t>	c) se predloženim izmjenama prema utvrđenju PT 1 i PT 2 postižu bolji rezultati ulaganja, pri 	čemu u svim slučajevima (pod a), b) i c)) troškovi povezani s tim aktivnostima ne utječu na 	ukupni iznos bespovratnih sredstava iz Ugovora i ne dovode do povećanja ukupnog 	dodijeljenog iznosa bespovratnih sredstava po pojedinoj kategoriji financiranja (kada je 	primjenjivo) te nema odstupanja od stavka 1. ovog članka (kumulativno ispunjenje 	pretpostavki)</a:t>
            </a:r>
          </a:p>
          <a:p>
            <a:pPr marL="0" indent="0">
              <a:buNone/>
            </a:pPr>
            <a:endParaRPr lang="hr-HR" dirty="0"/>
          </a:p>
        </p:txBody>
      </p:sp>
      <p:sp>
        <p:nvSpPr>
          <p:cNvPr id="5" name="Slide Number Placeholder 4">
            <a:extLst>
              <a:ext uri="{FF2B5EF4-FFF2-40B4-BE49-F238E27FC236}">
                <a16:creationId xmlns:a16="http://schemas.microsoft.com/office/drawing/2014/main" id="{F8229E9D-A8CC-50DB-50B4-90A046E65361}"/>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52</a:t>
            </a:fld>
            <a:endParaRPr lang="hr-HR"/>
          </a:p>
        </p:txBody>
      </p:sp>
      <p:sp>
        <p:nvSpPr>
          <p:cNvPr id="6" name="TextBox 5">
            <a:extLst>
              <a:ext uri="{FF2B5EF4-FFF2-40B4-BE49-F238E27FC236}">
                <a16:creationId xmlns:a16="http://schemas.microsoft.com/office/drawing/2014/main" id="{180FA59E-3615-2284-F115-11F688AEF3A2}"/>
              </a:ext>
            </a:extLst>
          </p:cNvPr>
          <p:cNvSpPr txBox="1"/>
          <p:nvPr/>
        </p:nvSpPr>
        <p:spPr>
          <a:xfrm>
            <a:off x="718455"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dirty="0">
                <a:latin typeface="+mj-lt"/>
              </a:rPr>
              <a:t>Izmjene ugovora</a:t>
            </a:r>
          </a:p>
        </p:txBody>
      </p:sp>
      <p:pic>
        <p:nvPicPr>
          <p:cNvPr id="8" name="Slika 6">
            <a:extLst>
              <a:ext uri="{FF2B5EF4-FFF2-40B4-BE49-F238E27FC236}">
                <a16:creationId xmlns:a16="http://schemas.microsoft.com/office/drawing/2014/main" id="{038A1263-2E03-50BE-FAA0-24A693A8E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750318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F7B79-3CA4-CEF6-1B3E-B9AB49DF67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AA9AB-F5D9-D71F-7523-4B9FB5E7A9F3}"/>
              </a:ext>
            </a:extLst>
          </p:cNvPr>
          <p:cNvSpPr>
            <a:spLocks noGrp="1"/>
          </p:cNvSpPr>
          <p:nvPr>
            <p:ph idx="1"/>
          </p:nvPr>
        </p:nvSpPr>
        <p:spPr>
          <a:xfrm>
            <a:off x="718455" y="844189"/>
            <a:ext cx="10283007" cy="4733651"/>
          </a:xfrm>
        </p:spPr>
        <p:txBody>
          <a:bodyPr>
            <a:normAutofit/>
          </a:bodyPr>
          <a:lstStyle/>
          <a:p>
            <a:pPr marL="0" indent="0" algn="just">
              <a:buNone/>
            </a:pPr>
            <a:endParaRPr lang="hr-HR" sz="2100" dirty="0">
              <a:latin typeface="+mj-lt"/>
            </a:endParaRPr>
          </a:p>
          <a:p>
            <a:pPr marL="0" indent="0" algn="just">
              <a:buNone/>
            </a:pPr>
            <a:endParaRPr lang="en-GB" sz="2100" dirty="0">
              <a:latin typeface="+mj-lt"/>
            </a:endParaRPr>
          </a:p>
          <a:p>
            <a:r>
              <a:rPr lang="hr-HR" sz="2400" dirty="0"/>
              <a:t>Nakon završetka svake pojedine faze, PT2 će izvršiti provjeru na licu mjesta te temeljem navedene provjere i statusa projekta kontrolirati jesu li ostvareni rezultati i ostali zadani pokazatelji faze koja je završena</a:t>
            </a:r>
          </a:p>
          <a:p>
            <a:r>
              <a:rPr lang="hr-HR" sz="2400" dirty="0"/>
              <a:t>U svrhu odobrenja troškova iduće faze (eksperimentalni razvoj), PT2 će izvršiti provjeru te utvrditi omogućavaju li rezultati i ciljevi koje je Korisnik postigao u prvoj odnosno prethodnoj fazi (industrijsko istraživanje) ulazak u iduću fazu te o tome obavijestiti Korisnika</a:t>
            </a:r>
          </a:p>
          <a:p>
            <a:r>
              <a:rPr lang="hr-HR" sz="2400" dirty="0"/>
              <a:t>Ukoliko je Korisnik započeo s provedbom faze eksperimentalnog razvoja, predmetni troškovi mu neće biti odobreni niti isplaćeni sve dok PT2 ne utvrdi uspješnost prethodne faze. </a:t>
            </a:r>
          </a:p>
          <a:p>
            <a:pPr marL="0" indent="0">
              <a:buNone/>
            </a:pPr>
            <a:endParaRPr lang="hr-HR" dirty="0"/>
          </a:p>
        </p:txBody>
      </p:sp>
      <p:sp>
        <p:nvSpPr>
          <p:cNvPr id="5" name="Slide Number Placeholder 4">
            <a:extLst>
              <a:ext uri="{FF2B5EF4-FFF2-40B4-BE49-F238E27FC236}">
                <a16:creationId xmlns:a16="http://schemas.microsoft.com/office/drawing/2014/main" id="{3813522F-447F-B394-6F3D-A9357217DB79}"/>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53</a:t>
            </a:fld>
            <a:endParaRPr lang="hr-HR"/>
          </a:p>
        </p:txBody>
      </p:sp>
      <p:sp>
        <p:nvSpPr>
          <p:cNvPr id="6" name="TextBox 5">
            <a:extLst>
              <a:ext uri="{FF2B5EF4-FFF2-40B4-BE49-F238E27FC236}">
                <a16:creationId xmlns:a16="http://schemas.microsoft.com/office/drawing/2014/main" id="{7A008D4A-7FCD-28D6-3CC1-77A38C83CBEE}"/>
              </a:ext>
            </a:extLst>
          </p:cNvPr>
          <p:cNvSpPr txBox="1"/>
          <p:nvPr/>
        </p:nvSpPr>
        <p:spPr>
          <a:xfrm>
            <a:off x="718455"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dirty="0"/>
              <a:t>Provjera na licu mjesta</a:t>
            </a:r>
            <a:endParaRPr lang="hr-HR" sz="2400" b="1" dirty="0">
              <a:latin typeface="+mj-lt"/>
            </a:endParaRPr>
          </a:p>
        </p:txBody>
      </p:sp>
      <p:pic>
        <p:nvPicPr>
          <p:cNvPr id="8" name="Slika 6">
            <a:extLst>
              <a:ext uri="{FF2B5EF4-FFF2-40B4-BE49-F238E27FC236}">
                <a16:creationId xmlns:a16="http://schemas.microsoft.com/office/drawing/2014/main" id="{9E38B810-B728-921F-0B6F-2EFB219DA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2642886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036C-31B5-68B0-93EF-839CE02F4E0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0EF4A9-7D98-97F6-F903-2F6D9C127709}"/>
              </a:ext>
            </a:extLst>
          </p:cNvPr>
          <p:cNvSpPr>
            <a:spLocks noGrp="1"/>
          </p:cNvSpPr>
          <p:nvPr>
            <p:ph idx="1"/>
          </p:nvPr>
        </p:nvSpPr>
        <p:spPr>
          <a:xfrm>
            <a:off x="718455" y="844189"/>
            <a:ext cx="10283007" cy="4733651"/>
          </a:xfrm>
        </p:spPr>
        <p:txBody>
          <a:bodyPr>
            <a:normAutofit/>
          </a:bodyPr>
          <a:lstStyle/>
          <a:p>
            <a:pPr marL="0" indent="0" algn="just">
              <a:buNone/>
            </a:pPr>
            <a:endParaRPr lang="hr-HR" sz="2100" dirty="0">
              <a:latin typeface="+mj-lt"/>
            </a:endParaRPr>
          </a:p>
          <a:p>
            <a:pPr marL="0" indent="0" algn="just">
              <a:buNone/>
            </a:pPr>
            <a:endParaRPr lang="en-GB" sz="2100" dirty="0">
              <a:latin typeface="+mj-lt"/>
            </a:endParaRPr>
          </a:p>
          <a:p>
            <a:r>
              <a:rPr lang="hr-HR" sz="2400" dirty="0">
                <a:hlinkClick r:id="rId2"/>
              </a:rPr>
              <a:t>https://eufondovi.gov.hr/komunikacija-informiranje-i-vidljivost-eu-projekata-u-razdoblju-2021-2027/</a:t>
            </a:r>
            <a:r>
              <a:rPr lang="hr-HR" sz="2400" dirty="0"/>
              <a:t>   </a:t>
            </a:r>
          </a:p>
          <a:p>
            <a:r>
              <a:rPr lang="hr-HR" sz="2400" dirty="0"/>
              <a:t>Financijske korekcije u slučaju nepoštivanja – članak 31 Općih uvjeta ugovora: „ kada se ne primjenjuju mjere vidljivosti, transparentnosti i/ili komunikacije u skladu s Ugovorom – ukidanjem najviše 3% potpore iz fondova (u skladu s člankom 50. stavkom 3. Uredbe (EU) 2021/1060) - ukidanje se odnosi na prihvatljive troškove projekta.”</a:t>
            </a:r>
          </a:p>
          <a:p>
            <a:endParaRPr lang="hr-HR" sz="2400" dirty="0"/>
          </a:p>
          <a:p>
            <a:pPr marL="0" indent="0">
              <a:buNone/>
            </a:pPr>
            <a:endParaRPr lang="hr-HR" dirty="0"/>
          </a:p>
        </p:txBody>
      </p:sp>
      <p:sp>
        <p:nvSpPr>
          <p:cNvPr id="5" name="Slide Number Placeholder 4">
            <a:extLst>
              <a:ext uri="{FF2B5EF4-FFF2-40B4-BE49-F238E27FC236}">
                <a16:creationId xmlns:a16="http://schemas.microsoft.com/office/drawing/2014/main" id="{2473C4D9-4B0B-B890-9121-5F6A12116634}"/>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54</a:t>
            </a:fld>
            <a:endParaRPr lang="hr-HR"/>
          </a:p>
        </p:txBody>
      </p:sp>
      <p:sp>
        <p:nvSpPr>
          <p:cNvPr id="6" name="TextBox 5">
            <a:extLst>
              <a:ext uri="{FF2B5EF4-FFF2-40B4-BE49-F238E27FC236}">
                <a16:creationId xmlns:a16="http://schemas.microsoft.com/office/drawing/2014/main" id="{EFFA12C6-DA6C-0CA3-446F-A989217DC6C0}"/>
              </a:ext>
            </a:extLst>
          </p:cNvPr>
          <p:cNvSpPr txBox="1"/>
          <p:nvPr/>
        </p:nvSpPr>
        <p:spPr>
          <a:xfrm>
            <a:off x="718455"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dirty="0"/>
              <a:t>Pravila vidljivosti</a:t>
            </a:r>
            <a:endParaRPr lang="hr-HR" sz="2400" b="1" dirty="0">
              <a:latin typeface="+mj-lt"/>
            </a:endParaRPr>
          </a:p>
        </p:txBody>
      </p:sp>
      <p:pic>
        <p:nvPicPr>
          <p:cNvPr id="8" name="Slika 6">
            <a:extLst>
              <a:ext uri="{FF2B5EF4-FFF2-40B4-BE49-F238E27FC236}">
                <a16:creationId xmlns:a16="http://schemas.microsoft.com/office/drawing/2014/main" id="{A7A86D42-864B-B3EE-A228-33D4D36F9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pic>
        <p:nvPicPr>
          <p:cNvPr id="2" name="Picture 1">
            <a:extLst>
              <a:ext uri="{FF2B5EF4-FFF2-40B4-BE49-F238E27FC236}">
                <a16:creationId xmlns:a16="http://schemas.microsoft.com/office/drawing/2014/main" id="{50D66F59-4770-73D9-3AD9-CEC25F36646E}"/>
              </a:ext>
            </a:extLst>
          </p:cNvPr>
          <p:cNvPicPr>
            <a:picLocks noChangeAspect="1"/>
          </p:cNvPicPr>
          <p:nvPr/>
        </p:nvPicPr>
        <p:blipFill>
          <a:blip r:embed="rId4"/>
          <a:stretch>
            <a:fillRect/>
          </a:stretch>
        </p:blipFill>
        <p:spPr>
          <a:xfrm>
            <a:off x="3698510" y="4279907"/>
            <a:ext cx="3432345" cy="1896020"/>
          </a:xfrm>
          <a:prstGeom prst="rect">
            <a:avLst/>
          </a:prstGeom>
        </p:spPr>
      </p:pic>
    </p:spTree>
    <p:extLst>
      <p:ext uri="{BB962C8B-B14F-4D97-AF65-F5344CB8AC3E}">
        <p14:creationId xmlns:p14="http://schemas.microsoft.com/office/powerpoint/2010/main" val="2276113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7B659-6EC1-8277-5EB1-6412B6E1A7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B0FA1-0EA4-0944-9B1E-2B9E4ABCADBC}"/>
              </a:ext>
            </a:extLst>
          </p:cNvPr>
          <p:cNvSpPr>
            <a:spLocks noGrp="1"/>
          </p:cNvSpPr>
          <p:nvPr>
            <p:ph idx="1"/>
          </p:nvPr>
        </p:nvSpPr>
        <p:spPr>
          <a:xfrm>
            <a:off x="718455" y="844189"/>
            <a:ext cx="10283007" cy="4733651"/>
          </a:xfrm>
        </p:spPr>
        <p:txBody>
          <a:bodyPr>
            <a:normAutofit/>
          </a:bodyPr>
          <a:lstStyle/>
          <a:p>
            <a:pPr marL="0" indent="0" algn="just">
              <a:buNone/>
            </a:pPr>
            <a:endParaRPr lang="hr-HR" sz="2100" dirty="0">
              <a:latin typeface="+mj-lt"/>
            </a:endParaRPr>
          </a:p>
          <a:p>
            <a:pPr marL="0" indent="0" algn="just">
              <a:buNone/>
            </a:pPr>
            <a:endParaRPr lang="en-GB" sz="2100" dirty="0">
              <a:latin typeface="+mj-lt"/>
            </a:endParaRPr>
          </a:p>
          <a:p>
            <a:r>
              <a:rPr lang="hr-HR" sz="2400" dirty="0"/>
              <a:t>Korisnik je obvezan podnositi Izvješća nakon provedbe projekta u razdoblju od 3 godine (MSP) ili 5 godina (veliko poduzeće) nakon okončanja provedbe projekta</a:t>
            </a:r>
          </a:p>
          <a:p>
            <a:r>
              <a:rPr lang="hr-HR" sz="2400" dirty="0"/>
              <a:t>U njima korisnik izvještava o ostvarenju pokazatelja, trajnosti, održivosti te eventualnim promjenama u vlasništvu samog korisnika ili imovine nabavljene kroz projekt</a:t>
            </a:r>
            <a:endParaRPr lang="hr-HR" dirty="0"/>
          </a:p>
        </p:txBody>
      </p:sp>
      <p:sp>
        <p:nvSpPr>
          <p:cNvPr id="5" name="Slide Number Placeholder 4">
            <a:extLst>
              <a:ext uri="{FF2B5EF4-FFF2-40B4-BE49-F238E27FC236}">
                <a16:creationId xmlns:a16="http://schemas.microsoft.com/office/drawing/2014/main" id="{2D793FC9-A261-3154-4E91-E48912DD265D}"/>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55</a:t>
            </a:fld>
            <a:endParaRPr lang="hr-HR"/>
          </a:p>
        </p:txBody>
      </p:sp>
      <p:sp>
        <p:nvSpPr>
          <p:cNvPr id="6" name="TextBox 5">
            <a:extLst>
              <a:ext uri="{FF2B5EF4-FFF2-40B4-BE49-F238E27FC236}">
                <a16:creationId xmlns:a16="http://schemas.microsoft.com/office/drawing/2014/main" id="{8F6A2837-E83A-4585-E280-FCD18798C561}"/>
              </a:ext>
            </a:extLst>
          </p:cNvPr>
          <p:cNvSpPr txBox="1"/>
          <p:nvPr/>
        </p:nvSpPr>
        <p:spPr>
          <a:xfrm>
            <a:off x="718455"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en-US" sz="2400" b="1" spc="-1" dirty="0" err="1">
                <a:solidFill>
                  <a:srgbClr val="000000"/>
                </a:solidFill>
                <a:ea typeface="MS PGothic"/>
              </a:rPr>
              <a:t>Izvješća</a:t>
            </a:r>
            <a:r>
              <a:rPr lang="en-US" sz="2400" b="1" spc="-1" dirty="0">
                <a:solidFill>
                  <a:srgbClr val="000000"/>
                </a:solidFill>
                <a:ea typeface="MS PGothic"/>
              </a:rPr>
              <a:t> </a:t>
            </a:r>
            <a:r>
              <a:rPr lang="en-US" sz="2400" b="1" spc="-1" dirty="0" err="1">
                <a:solidFill>
                  <a:srgbClr val="000000"/>
                </a:solidFill>
                <a:ea typeface="MS PGothic"/>
              </a:rPr>
              <a:t>nakon</a:t>
            </a:r>
            <a:r>
              <a:rPr lang="en-US" sz="2400" b="1" spc="-1" dirty="0">
                <a:solidFill>
                  <a:srgbClr val="000000"/>
                </a:solidFill>
                <a:ea typeface="MS PGothic"/>
              </a:rPr>
              <a:t> </a:t>
            </a:r>
            <a:r>
              <a:rPr lang="en-US" sz="2400" b="1" spc="-1" dirty="0" err="1">
                <a:solidFill>
                  <a:srgbClr val="000000"/>
                </a:solidFill>
                <a:ea typeface="MS PGothic"/>
              </a:rPr>
              <a:t>provedbe</a:t>
            </a:r>
            <a:r>
              <a:rPr lang="en-US" sz="2400" b="1" spc="-1" dirty="0">
                <a:solidFill>
                  <a:srgbClr val="000000"/>
                </a:solidFill>
                <a:ea typeface="MS PGothic"/>
              </a:rPr>
              <a:t> </a:t>
            </a:r>
            <a:r>
              <a:rPr lang="en-US" sz="2400" b="1" spc="-1" dirty="0" err="1">
                <a:solidFill>
                  <a:srgbClr val="000000"/>
                </a:solidFill>
                <a:ea typeface="MS PGothic"/>
              </a:rPr>
              <a:t>projekta</a:t>
            </a:r>
            <a:endParaRPr lang="hr-HR" sz="2400" b="1" dirty="0">
              <a:latin typeface="+mj-lt"/>
            </a:endParaRPr>
          </a:p>
        </p:txBody>
      </p:sp>
      <p:pic>
        <p:nvPicPr>
          <p:cNvPr id="8" name="Slika 6">
            <a:extLst>
              <a:ext uri="{FF2B5EF4-FFF2-40B4-BE49-F238E27FC236}">
                <a16:creationId xmlns:a16="http://schemas.microsoft.com/office/drawing/2014/main" id="{B326C73A-A062-D549-C2C8-962CB50A5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2871680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FFBD3-CBF5-86F8-5179-81CA0B3E7A36}"/>
              </a:ext>
            </a:extLst>
          </p:cNvPr>
          <p:cNvSpPr>
            <a:spLocks noGrp="1"/>
          </p:cNvSpPr>
          <p:nvPr>
            <p:ph idx="1"/>
          </p:nvPr>
        </p:nvSpPr>
        <p:spPr>
          <a:xfrm>
            <a:off x="648930" y="2438401"/>
            <a:ext cx="6188189" cy="990600"/>
          </a:xfrm>
        </p:spPr>
        <p:txBody>
          <a:bodyPr>
            <a:noAutofit/>
          </a:bodyPr>
          <a:lstStyle/>
          <a:p>
            <a:pPr marL="0" indent="0">
              <a:buNone/>
            </a:pPr>
            <a:r>
              <a:rPr lang="en-US" sz="4000">
                <a:solidFill>
                  <a:srgbClr val="002060"/>
                </a:solidFill>
              </a:rPr>
              <a:t>HVALA NA PAŽNJI!</a:t>
            </a:r>
          </a:p>
          <a:p>
            <a:pPr marL="0" indent="0">
              <a:buNone/>
            </a:pPr>
            <a:endParaRPr lang="en-US" sz="4000">
              <a:solidFill>
                <a:srgbClr val="002060"/>
              </a:solidFill>
              <a:latin typeface="Century Gothic" panose="020B0502020202020204" pitchFamily="34" charset="0"/>
            </a:endParaRPr>
          </a:p>
          <a:p>
            <a:pPr marL="0" indent="0">
              <a:buNone/>
            </a:pPr>
            <a:endParaRPr lang="en-US" sz="4000">
              <a:solidFill>
                <a:srgbClr val="002060"/>
              </a:solidFill>
              <a:latin typeface="Century Gothic" panose="020B0502020202020204" pitchFamily="34" charset="0"/>
            </a:endParaRPr>
          </a:p>
        </p:txBody>
      </p:sp>
      <p:pic>
        <p:nvPicPr>
          <p:cNvPr id="7" name="Picture 6">
            <a:extLst>
              <a:ext uri="{FF2B5EF4-FFF2-40B4-BE49-F238E27FC236}">
                <a16:creationId xmlns:a16="http://schemas.microsoft.com/office/drawing/2014/main" id="{DCE60F74-F606-61BB-34D7-1AA3C0DF2B2D}"/>
              </a:ext>
            </a:extLst>
          </p:cNvPr>
          <p:cNvPicPr>
            <a:picLocks noChangeAspect="1"/>
          </p:cNvPicPr>
          <p:nvPr/>
        </p:nvPicPr>
        <p:blipFill rotWithShape="1">
          <a:blip r:embed="rId3"/>
          <a:srcRect l="17323" r="34731"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2" name="Picture 1" descr="Blue text on a black background&#10;&#10;AI-generated content may be incorrect.">
            <a:extLst>
              <a:ext uri="{FF2B5EF4-FFF2-40B4-BE49-F238E27FC236}">
                <a16:creationId xmlns:a16="http://schemas.microsoft.com/office/drawing/2014/main" id="{0DD6D95A-E809-6B07-9523-542A37988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413" y="6301241"/>
            <a:ext cx="1705737" cy="401779"/>
          </a:xfrm>
          <a:prstGeom prst="rect">
            <a:avLst/>
          </a:prstGeom>
        </p:spPr>
      </p:pic>
    </p:spTree>
    <p:extLst>
      <p:ext uri="{BB962C8B-B14F-4D97-AF65-F5344CB8AC3E}">
        <p14:creationId xmlns:p14="http://schemas.microsoft.com/office/powerpoint/2010/main" val="376546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968B-6A56-AA11-FDAC-A85A2B30A5D1}"/>
              </a:ext>
            </a:extLst>
          </p:cNvPr>
          <p:cNvSpPr>
            <a:spLocks noGrp="1"/>
          </p:cNvSpPr>
          <p:nvPr>
            <p:ph type="title"/>
          </p:nvPr>
        </p:nvSpPr>
        <p:spPr>
          <a:xfrm>
            <a:off x="613760" y="-121011"/>
            <a:ext cx="8553685" cy="1622321"/>
          </a:xfrm>
        </p:spPr>
        <p:txBody>
          <a:bodyPr>
            <a:normAutofit/>
          </a:bodyPr>
          <a:lstStyle/>
          <a:p>
            <a:r>
              <a:rPr lang="en-US" sz="3200" err="1">
                <a:solidFill>
                  <a:srgbClr val="002060"/>
                </a:solidFill>
              </a:rPr>
              <a:t>Predmet</a:t>
            </a:r>
            <a:r>
              <a:rPr lang="en-US" sz="3200">
                <a:solidFill>
                  <a:srgbClr val="002060"/>
                </a:solidFill>
              </a:rPr>
              <a:t> </a:t>
            </a:r>
            <a:r>
              <a:rPr lang="en-US" sz="3200" err="1">
                <a:solidFill>
                  <a:srgbClr val="002060"/>
                </a:solidFill>
              </a:rPr>
              <a:t>i</a:t>
            </a:r>
            <a:r>
              <a:rPr lang="en-US" sz="3200">
                <a:solidFill>
                  <a:srgbClr val="002060"/>
                </a:solidFill>
              </a:rPr>
              <a:t> </a:t>
            </a:r>
            <a:r>
              <a:rPr lang="en-US" sz="3200" err="1">
                <a:solidFill>
                  <a:srgbClr val="002060"/>
                </a:solidFill>
              </a:rPr>
              <a:t>svrha</a:t>
            </a:r>
            <a:r>
              <a:rPr lang="en-US" sz="3200">
                <a:solidFill>
                  <a:srgbClr val="002060"/>
                </a:solidFill>
              </a:rPr>
              <a:t> </a:t>
            </a:r>
            <a:r>
              <a:rPr lang="en-US" sz="3200" err="1">
                <a:solidFill>
                  <a:srgbClr val="002060"/>
                </a:solidFill>
              </a:rPr>
              <a:t>Poziva</a:t>
            </a:r>
            <a:r>
              <a:rPr lang="en-US" sz="3200">
                <a:solidFill>
                  <a:srgbClr val="002060"/>
                </a:solidFill>
              </a:rPr>
              <a:t> </a:t>
            </a:r>
          </a:p>
        </p:txBody>
      </p:sp>
      <p:graphicFrame>
        <p:nvGraphicFramePr>
          <p:cNvPr id="8" name="Content Placeholder 2">
            <a:extLst>
              <a:ext uri="{FF2B5EF4-FFF2-40B4-BE49-F238E27FC236}">
                <a16:creationId xmlns:a16="http://schemas.microsoft.com/office/drawing/2014/main" id="{0966A8DB-09B3-8EFD-8131-966CA5F6D6F8}"/>
              </a:ext>
            </a:extLst>
          </p:cNvPr>
          <p:cNvGraphicFramePr>
            <a:graphicFrameLocks noGrp="1"/>
          </p:cNvGraphicFramePr>
          <p:nvPr>
            <p:ph idx="1"/>
            <p:extLst>
              <p:ext uri="{D42A27DB-BD31-4B8C-83A1-F6EECF244321}">
                <p14:modId xmlns:p14="http://schemas.microsoft.com/office/powerpoint/2010/main" val="4215627817"/>
              </p:ext>
            </p:extLst>
          </p:nvPr>
        </p:nvGraphicFramePr>
        <p:xfrm>
          <a:off x="366856" y="1002007"/>
          <a:ext cx="11105876" cy="5514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63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BAA2A-9E65-A077-AE00-F4DC087EFE09}"/>
              </a:ext>
            </a:extLst>
          </p:cNvPr>
          <p:cNvSpPr/>
          <p:nvPr/>
        </p:nvSpPr>
        <p:spPr>
          <a:xfrm>
            <a:off x="2543412" y="3341620"/>
            <a:ext cx="7256462" cy="738664"/>
          </a:xfrm>
          <a:prstGeom prst="rect">
            <a:avLst/>
          </a:prstGeom>
          <a:solidFill>
            <a:schemeClr val="tx2">
              <a:lumMod val="25000"/>
              <a:lumOff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lvl="0" algn="ctr" defTabSz="457200" fontAlgn="base">
              <a:spcBef>
                <a:spcPct val="0"/>
              </a:spcBef>
              <a:spcAft>
                <a:spcPct val="0"/>
              </a:spcAft>
              <a:defRPr/>
            </a:pPr>
            <a:r>
              <a:rPr lang="en-GB" sz="1800" dirty="0">
                <a:effectLst/>
                <a:ea typeface="Yu Mincho" panose="02020400000000000000" pitchFamily="18" charset="-128"/>
                <a:cs typeface="Arial" panose="020B0604020202020204" pitchFamily="34" charset="0"/>
              </a:rPr>
              <a:t> </a:t>
            </a:r>
            <a:r>
              <a:rPr lang="en-GB" sz="1800" dirty="0" err="1">
                <a:effectLst/>
                <a:ea typeface="Yu Mincho" panose="02020400000000000000" pitchFamily="18" charset="-128"/>
                <a:cs typeface="Arial" panose="020B0604020202020204" pitchFamily="34" charset="0"/>
              </a:rPr>
              <a:t>raspoloživa</a:t>
            </a:r>
            <a:r>
              <a:rPr lang="en-GB" sz="1800" dirty="0">
                <a:effectLst/>
                <a:ea typeface="Yu Mincho" panose="02020400000000000000" pitchFamily="18" charset="-128"/>
                <a:cs typeface="Arial" panose="020B0604020202020204" pitchFamily="34" charset="0"/>
              </a:rPr>
              <a:t> </a:t>
            </a:r>
            <a:r>
              <a:rPr lang="hr-HR" kern="0" dirty="0">
                <a:solidFill>
                  <a:srgbClr val="002060"/>
                </a:solidFill>
              </a:rPr>
              <a:t>sredstva namijenjena </a:t>
            </a:r>
            <a:r>
              <a:rPr lang="hr-HR" kern="0" dirty="0" err="1">
                <a:solidFill>
                  <a:srgbClr val="002060"/>
                </a:solidFill>
              </a:rPr>
              <a:t>MSP</a:t>
            </a:r>
            <a:r>
              <a:rPr lang="en-GB" kern="0" dirty="0">
                <a:solidFill>
                  <a:srgbClr val="002060"/>
                </a:solidFill>
              </a:rPr>
              <a:t>-</a:t>
            </a:r>
            <a:r>
              <a:rPr lang="en-GB" kern="0" dirty="0" err="1">
                <a:solidFill>
                  <a:srgbClr val="002060"/>
                </a:solidFill>
              </a:rPr>
              <a:t>ovima</a:t>
            </a:r>
            <a:r>
              <a:rPr lang="en-GB" sz="1800" dirty="0">
                <a:effectLst/>
                <a:ea typeface="Yu Mincho" panose="02020400000000000000" pitchFamily="18" charset="-128"/>
                <a:cs typeface="Arial" panose="020B0604020202020204" pitchFamily="34"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lang="hr-HR" sz="2400" b="1" dirty="0">
                <a:solidFill>
                  <a:srgbClr val="002060"/>
                </a:solidFill>
                <a:effectLst/>
                <a:ea typeface="Yu Mincho" panose="02020400000000000000" pitchFamily="18" charset="-128"/>
                <a:cs typeface="Arial" panose="020B0604020202020204" pitchFamily="34" charset="0"/>
              </a:rPr>
              <a:t>191.170.820 €</a:t>
            </a:r>
          </a:p>
        </p:txBody>
      </p:sp>
      <p:sp>
        <p:nvSpPr>
          <p:cNvPr id="10" name="Arrow: Right 9">
            <a:extLst>
              <a:ext uri="{FF2B5EF4-FFF2-40B4-BE49-F238E27FC236}">
                <a16:creationId xmlns:a16="http://schemas.microsoft.com/office/drawing/2014/main" id="{27E058F4-D1C9-2FA1-A27A-061B9A985C11}"/>
              </a:ext>
            </a:extLst>
          </p:cNvPr>
          <p:cNvSpPr/>
          <p:nvPr/>
        </p:nvSpPr>
        <p:spPr>
          <a:xfrm>
            <a:off x="1462929" y="1527959"/>
            <a:ext cx="4487816" cy="767687"/>
          </a:xfrm>
          <a:prstGeom prst="right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kern="0">
                <a:cs typeface="Times New Roman" panose="02020603050405020304" pitchFamily="18" charset="0"/>
              </a:rPr>
              <a:t>VRSTA POZIVA</a:t>
            </a:r>
            <a:endParaRPr lang="en-US" sz="2400"/>
          </a:p>
        </p:txBody>
      </p:sp>
      <p:sp>
        <p:nvSpPr>
          <p:cNvPr id="11" name="Rectangle 10">
            <a:extLst>
              <a:ext uri="{FF2B5EF4-FFF2-40B4-BE49-F238E27FC236}">
                <a16:creationId xmlns:a16="http://schemas.microsoft.com/office/drawing/2014/main" id="{A05DFD5C-745A-5DD2-91BD-791684B25E1B}"/>
              </a:ext>
            </a:extLst>
          </p:cNvPr>
          <p:cNvSpPr/>
          <p:nvPr/>
        </p:nvSpPr>
        <p:spPr>
          <a:xfrm>
            <a:off x="6671603" y="1668362"/>
            <a:ext cx="4417084" cy="48688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err="1"/>
              <a:t>otvoreni</a:t>
            </a:r>
            <a:r>
              <a:rPr lang="en-US" sz="2400"/>
              <a:t> </a:t>
            </a:r>
            <a:r>
              <a:rPr lang="en-US" sz="2400" err="1"/>
              <a:t>postupak</a:t>
            </a:r>
            <a:endParaRPr lang="en-US" sz="2400"/>
          </a:p>
        </p:txBody>
      </p:sp>
      <p:sp>
        <p:nvSpPr>
          <p:cNvPr id="12" name="Arrow: Right 11">
            <a:extLst>
              <a:ext uri="{FF2B5EF4-FFF2-40B4-BE49-F238E27FC236}">
                <a16:creationId xmlns:a16="http://schemas.microsoft.com/office/drawing/2014/main" id="{6D10E29A-DCBE-658A-5AD1-FB8C8A0EA1C3}"/>
              </a:ext>
            </a:extLst>
          </p:cNvPr>
          <p:cNvSpPr/>
          <p:nvPr/>
        </p:nvSpPr>
        <p:spPr>
          <a:xfrm>
            <a:off x="1543487" y="2419586"/>
            <a:ext cx="4487816" cy="767687"/>
          </a:xfrm>
          <a:prstGeom prst="rightArrow">
            <a:avLst>
              <a:gd name="adj1" fmla="val 50000"/>
              <a:gd name="adj2" fmla="val 62834"/>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MODALITET POZIVA</a:t>
            </a:r>
          </a:p>
        </p:txBody>
      </p:sp>
      <p:sp>
        <p:nvSpPr>
          <p:cNvPr id="13" name="Rectangle 12">
            <a:extLst>
              <a:ext uri="{FF2B5EF4-FFF2-40B4-BE49-F238E27FC236}">
                <a16:creationId xmlns:a16="http://schemas.microsoft.com/office/drawing/2014/main" id="{675EE676-E476-4559-D48B-2F6B0422F306}"/>
              </a:ext>
            </a:extLst>
          </p:cNvPr>
          <p:cNvSpPr/>
          <p:nvPr/>
        </p:nvSpPr>
        <p:spPr>
          <a:xfrm>
            <a:off x="6671603" y="2550204"/>
            <a:ext cx="4417085" cy="51110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dirty="0" err="1"/>
              <a:t>trajni</a:t>
            </a:r>
            <a:endParaRPr lang="en-US" sz="2400" dirty="0"/>
          </a:p>
        </p:txBody>
      </p:sp>
      <p:sp>
        <p:nvSpPr>
          <p:cNvPr id="14" name="Rectangle: Rounded Corners 13">
            <a:extLst>
              <a:ext uri="{FF2B5EF4-FFF2-40B4-BE49-F238E27FC236}">
                <a16:creationId xmlns:a16="http://schemas.microsoft.com/office/drawing/2014/main" id="{09E95302-A0E3-C46C-54D8-4DDEFD1B01FD}"/>
              </a:ext>
            </a:extLst>
          </p:cNvPr>
          <p:cNvSpPr/>
          <p:nvPr/>
        </p:nvSpPr>
        <p:spPr>
          <a:xfrm>
            <a:off x="2926647" y="4362316"/>
            <a:ext cx="6893047" cy="92333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dirty="0" err="1"/>
              <a:t>Najniži</a:t>
            </a:r>
            <a:r>
              <a:rPr lang="en-US" sz="2000" b="1" dirty="0"/>
              <a:t> </a:t>
            </a:r>
            <a:r>
              <a:rPr lang="en-US" sz="2000" b="1" dirty="0" err="1"/>
              <a:t>iznos</a:t>
            </a:r>
            <a:r>
              <a:rPr lang="en-US" sz="2000" b="1" dirty="0"/>
              <a:t> </a:t>
            </a:r>
            <a:r>
              <a:rPr lang="en-US" sz="2000" b="1" dirty="0" err="1"/>
              <a:t>potpore</a:t>
            </a:r>
            <a:r>
              <a:rPr lang="en-US" sz="2000" b="1" dirty="0"/>
              <a:t>: 200.000,00 €</a:t>
            </a:r>
          </a:p>
          <a:p>
            <a:pPr algn="ctr"/>
            <a:r>
              <a:rPr lang="en-US" sz="2000" b="1" dirty="0" err="1"/>
              <a:t>Najviši</a:t>
            </a:r>
            <a:r>
              <a:rPr lang="en-US" sz="2000" b="1" dirty="0"/>
              <a:t> </a:t>
            </a:r>
            <a:r>
              <a:rPr lang="en-US" sz="2000" b="1" dirty="0" err="1"/>
              <a:t>iznos</a:t>
            </a:r>
            <a:r>
              <a:rPr lang="en-US" sz="2000" b="1" dirty="0"/>
              <a:t> </a:t>
            </a:r>
            <a:r>
              <a:rPr lang="en-US" sz="2000" b="1" dirty="0" err="1"/>
              <a:t>potpore</a:t>
            </a:r>
            <a:r>
              <a:rPr lang="en-US" sz="2000" b="1" dirty="0"/>
              <a:t>: 2.000.000,00 €</a:t>
            </a:r>
          </a:p>
        </p:txBody>
      </p:sp>
      <p:cxnSp>
        <p:nvCxnSpPr>
          <p:cNvPr id="17" name="Straight Arrow Connector 16">
            <a:extLst>
              <a:ext uri="{FF2B5EF4-FFF2-40B4-BE49-F238E27FC236}">
                <a16:creationId xmlns:a16="http://schemas.microsoft.com/office/drawing/2014/main" id="{71801CC7-2417-43D3-48E4-C786A955FCCD}"/>
              </a:ext>
            </a:extLst>
          </p:cNvPr>
          <p:cNvCxnSpPr>
            <a:cxnSpLocks/>
            <a:stCxn id="7" idx="2"/>
          </p:cNvCxnSpPr>
          <p:nvPr/>
        </p:nvCxnSpPr>
        <p:spPr>
          <a:xfrm>
            <a:off x="6171643" y="4080284"/>
            <a:ext cx="0" cy="257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kstniOkvir 4">
            <a:extLst>
              <a:ext uri="{FF2B5EF4-FFF2-40B4-BE49-F238E27FC236}">
                <a16:creationId xmlns:a16="http://schemas.microsoft.com/office/drawing/2014/main" id="{3E54C75F-344E-1863-0602-6693C99B956A}"/>
              </a:ext>
            </a:extLst>
          </p:cNvPr>
          <p:cNvSpPr txBox="1"/>
          <p:nvPr/>
        </p:nvSpPr>
        <p:spPr>
          <a:xfrm>
            <a:off x="140380" y="59180"/>
            <a:ext cx="11547643" cy="400364"/>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base">
              <a:spcAft>
                <a:spcPct val="0"/>
              </a:spcAft>
              <a:defRPr/>
            </a:pPr>
            <a:r>
              <a:rPr lang="pl-PL" sz="3200">
                <a:solidFill>
                  <a:srgbClr val="002060"/>
                </a:solidFill>
                <a:effectLst/>
                <a:ea typeface="MS PGothic" pitchFamily="34" charset="-128"/>
                <a:cs typeface="VladaRHSans Med" charset="0"/>
              </a:rPr>
              <a:t>Iznosi</a:t>
            </a:r>
            <a:r>
              <a:rPr lang="en-GB" sz="3200">
                <a:solidFill>
                  <a:srgbClr val="002060"/>
                </a:solidFill>
                <a:effectLst/>
                <a:ea typeface="MS PGothic" pitchFamily="34" charset="-128"/>
                <a:cs typeface="VladaRHSans Med" charset="0"/>
              </a:rPr>
              <a:t>, </a:t>
            </a:r>
            <a:r>
              <a:rPr lang="pl-PL" sz="3200">
                <a:solidFill>
                  <a:srgbClr val="002060"/>
                </a:solidFill>
                <a:effectLst/>
                <a:ea typeface="MS PGothic" pitchFamily="34" charset="-128"/>
                <a:cs typeface="VladaRHSans Med" charset="0"/>
              </a:rPr>
              <a:t>intenziteti i vrst</a:t>
            </a:r>
            <a:r>
              <a:rPr lang="en-GB" sz="3200">
                <a:solidFill>
                  <a:srgbClr val="002060"/>
                </a:solidFill>
                <a:effectLst/>
                <a:ea typeface="MS PGothic" pitchFamily="34" charset="-128"/>
                <a:cs typeface="VladaRHSans Med" charset="0"/>
              </a:rPr>
              <a:t>a</a:t>
            </a:r>
            <a:r>
              <a:rPr lang="pl-PL" sz="3200">
                <a:solidFill>
                  <a:srgbClr val="002060"/>
                </a:solidFill>
                <a:effectLst/>
                <a:ea typeface="MS PGothic" pitchFamily="34" charset="-128"/>
                <a:cs typeface="VladaRHSans Med" charset="0"/>
              </a:rPr>
              <a:t> potpora </a:t>
            </a:r>
          </a:p>
        </p:txBody>
      </p:sp>
    </p:spTree>
    <p:extLst>
      <p:ext uri="{BB962C8B-B14F-4D97-AF65-F5344CB8AC3E}">
        <p14:creationId xmlns:p14="http://schemas.microsoft.com/office/powerpoint/2010/main" val="351506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B378B-7BE9-E311-C18B-8DC2119D733E}"/>
            </a:ext>
          </a:extLst>
        </p:cNvPr>
        <p:cNvGrpSpPr/>
        <p:nvPr/>
      </p:nvGrpSpPr>
      <p:grpSpPr>
        <a:xfrm>
          <a:off x="0" y="0"/>
          <a:ext cx="0" cy="0"/>
          <a:chOff x="0" y="0"/>
          <a:chExt cx="0" cy="0"/>
        </a:xfrm>
      </p:grpSpPr>
      <p:sp>
        <p:nvSpPr>
          <p:cNvPr id="2" name="TekstniOkvir 4">
            <a:extLst>
              <a:ext uri="{FF2B5EF4-FFF2-40B4-BE49-F238E27FC236}">
                <a16:creationId xmlns:a16="http://schemas.microsoft.com/office/drawing/2014/main" id="{B1E7ADAF-E103-FF1D-27E9-B2A5F22E661A}"/>
              </a:ext>
            </a:extLst>
          </p:cNvPr>
          <p:cNvSpPr txBox="1"/>
          <p:nvPr/>
        </p:nvSpPr>
        <p:spPr>
          <a:xfrm>
            <a:off x="140380" y="59180"/>
            <a:ext cx="11547643" cy="400364"/>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base">
              <a:spcAft>
                <a:spcPct val="0"/>
              </a:spcAft>
              <a:defRPr/>
            </a:pPr>
            <a:r>
              <a:rPr lang="pl-PL" sz="3200" dirty="0">
                <a:solidFill>
                  <a:srgbClr val="002060"/>
                </a:solidFill>
                <a:effectLst/>
                <a:ea typeface="MS PGothic" pitchFamily="34" charset="-128"/>
                <a:cs typeface="VladaRHSans Med" charset="0"/>
              </a:rPr>
              <a:t>Iznosi</a:t>
            </a:r>
            <a:r>
              <a:rPr lang="en-GB" sz="3200" dirty="0">
                <a:solidFill>
                  <a:srgbClr val="002060"/>
                </a:solidFill>
                <a:effectLst/>
                <a:ea typeface="MS PGothic" pitchFamily="34" charset="-128"/>
                <a:cs typeface="VladaRHSans Med" charset="0"/>
              </a:rPr>
              <a:t>, </a:t>
            </a:r>
            <a:r>
              <a:rPr lang="pl-PL" sz="3200" dirty="0">
                <a:solidFill>
                  <a:srgbClr val="002060"/>
                </a:solidFill>
                <a:effectLst/>
                <a:ea typeface="MS PGothic" pitchFamily="34" charset="-128"/>
                <a:cs typeface="VladaRHSans Med" charset="0"/>
              </a:rPr>
              <a:t>intenziteti i vrst</a:t>
            </a:r>
            <a:r>
              <a:rPr lang="en-GB" sz="3200" dirty="0">
                <a:solidFill>
                  <a:srgbClr val="002060"/>
                </a:solidFill>
                <a:effectLst/>
                <a:ea typeface="MS PGothic" pitchFamily="34" charset="-128"/>
                <a:cs typeface="VladaRHSans Med" charset="0"/>
              </a:rPr>
              <a:t>a</a:t>
            </a:r>
            <a:r>
              <a:rPr lang="pl-PL" sz="3200" dirty="0">
                <a:solidFill>
                  <a:srgbClr val="002060"/>
                </a:solidFill>
                <a:effectLst/>
                <a:ea typeface="MS PGothic" pitchFamily="34" charset="-128"/>
                <a:cs typeface="VladaRHSans Med" charset="0"/>
              </a:rPr>
              <a:t> potpora</a:t>
            </a:r>
            <a:r>
              <a:rPr lang="en-US" sz="3200" dirty="0">
                <a:solidFill>
                  <a:srgbClr val="002060"/>
                </a:solidFill>
                <a:effectLst/>
                <a:ea typeface="MS PGothic" pitchFamily="34" charset="-128"/>
                <a:cs typeface="VladaRHSans Med" charset="0"/>
              </a:rPr>
              <a:t> (2)</a:t>
            </a:r>
            <a:r>
              <a:rPr lang="pl-PL" sz="3200" dirty="0">
                <a:solidFill>
                  <a:srgbClr val="002060"/>
                </a:solidFill>
                <a:effectLst/>
                <a:ea typeface="MS PGothic" pitchFamily="34" charset="-128"/>
                <a:cs typeface="VladaRHSans Med" charset="0"/>
              </a:rPr>
              <a:t> </a:t>
            </a:r>
          </a:p>
        </p:txBody>
      </p:sp>
      <p:graphicFrame>
        <p:nvGraphicFramePr>
          <p:cNvPr id="4" name="Content Placeholder 7">
            <a:extLst>
              <a:ext uri="{FF2B5EF4-FFF2-40B4-BE49-F238E27FC236}">
                <a16:creationId xmlns:a16="http://schemas.microsoft.com/office/drawing/2014/main" id="{454D77E3-9862-5701-4596-52D9A9425A06}"/>
              </a:ext>
            </a:extLst>
          </p:cNvPr>
          <p:cNvGraphicFramePr>
            <a:graphicFrameLocks noGrp="1"/>
          </p:cNvGraphicFramePr>
          <p:nvPr>
            <p:ph idx="1"/>
            <p:extLst>
              <p:ext uri="{D42A27DB-BD31-4B8C-83A1-F6EECF244321}">
                <p14:modId xmlns:p14="http://schemas.microsoft.com/office/powerpoint/2010/main" val="4228670149"/>
              </p:ext>
            </p:extLst>
          </p:nvPr>
        </p:nvGraphicFramePr>
        <p:xfrm>
          <a:off x="802705" y="686231"/>
          <a:ext cx="10486847" cy="5193991"/>
        </p:xfrm>
        <a:graphic>
          <a:graphicData uri="http://schemas.openxmlformats.org/drawingml/2006/table">
            <a:tbl>
              <a:tblPr firstRow="1" bandRow="1"/>
              <a:tblGrid>
                <a:gridCol w="3701720">
                  <a:extLst>
                    <a:ext uri="{9D8B030D-6E8A-4147-A177-3AD203B41FA5}">
                      <a16:colId xmlns:a16="http://schemas.microsoft.com/office/drawing/2014/main" val="297623310"/>
                    </a:ext>
                  </a:extLst>
                </a:gridCol>
                <a:gridCol w="1682716">
                  <a:extLst>
                    <a:ext uri="{9D8B030D-6E8A-4147-A177-3AD203B41FA5}">
                      <a16:colId xmlns:a16="http://schemas.microsoft.com/office/drawing/2014/main" val="1380205426"/>
                    </a:ext>
                  </a:extLst>
                </a:gridCol>
                <a:gridCol w="1620184">
                  <a:extLst>
                    <a:ext uri="{9D8B030D-6E8A-4147-A177-3AD203B41FA5}">
                      <a16:colId xmlns:a16="http://schemas.microsoft.com/office/drawing/2014/main" val="2485232869"/>
                    </a:ext>
                  </a:extLst>
                </a:gridCol>
                <a:gridCol w="1382329">
                  <a:extLst>
                    <a:ext uri="{9D8B030D-6E8A-4147-A177-3AD203B41FA5}">
                      <a16:colId xmlns:a16="http://schemas.microsoft.com/office/drawing/2014/main" val="3412041515"/>
                    </a:ext>
                  </a:extLst>
                </a:gridCol>
                <a:gridCol w="2099898">
                  <a:extLst>
                    <a:ext uri="{9D8B030D-6E8A-4147-A177-3AD203B41FA5}">
                      <a16:colId xmlns:a16="http://schemas.microsoft.com/office/drawing/2014/main" val="438233957"/>
                    </a:ext>
                  </a:extLst>
                </a:gridCol>
              </a:tblGrid>
              <a:tr h="807555">
                <a:tc>
                  <a:txBody>
                    <a:bodyPr/>
                    <a:lstStyle/>
                    <a:p>
                      <a:pPr algn="ctr">
                        <a:buNone/>
                      </a:pPr>
                      <a:r>
                        <a:rPr lang="hr-HR" sz="1400" b="1" kern="100">
                          <a:solidFill>
                            <a:schemeClr val="bg1"/>
                          </a:solidFill>
                          <a:effectLst/>
                          <a:latin typeface="+mn-lt"/>
                          <a:ea typeface="Aptos" panose="020B0004020202020204" pitchFamily="34" charset="0"/>
                        </a:rPr>
                        <a:t>Vrsta potpore</a:t>
                      </a:r>
                      <a:endParaRPr lang="hr-HR" sz="1400" kern="100" dirty="0">
                        <a:solidFill>
                          <a:schemeClr val="bg1"/>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buNone/>
                      </a:pPr>
                      <a:r>
                        <a:rPr lang="hr-HR" sz="1400" b="1" kern="100">
                          <a:solidFill>
                            <a:schemeClr val="bg1"/>
                          </a:solidFill>
                          <a:effectLst/>
                          <a:latin typeface="+mn-lt"/>
                          <a:ea typeface="Aptos" panose="020B0004020202020204" pitchFamily="34" charset="0"/>
                        </a:rPr>
                        <a:t>Malo poduzeće</a:t>
                      </a:r>
                      <a:endParaRPr lang="hr-HR" sz="1400" kern="100" dirty="0">
                        <a:solidFill>
                          <a:schemeClr val="bg1"/>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buNone/>
                      </a:pPr>
                      <a:r>
                        <a:rPr lang="hr-HR" sz="1400" b="1" kern="100">
                          <a:solidFill>
                            <a:schemeClr val="bg1"/>
                          </a:solidFill>
                          <a:effectLst/>
                          <a:latin typeface="+mn-lt"/>
                          <a:ea typeface="Aptos" panose="020B0004020202020204" pitchFamily="34" charset="0"/>
                        </a:rPr>
                        <a:t>Srednje poduzeće</a:t>
                      </a:r>
                      <a:endParaRPr lang="hr-HR" sz="1400" kern="100" dirty="0">
                        <a:solidFill>
                          <a:schemeClr val="bg1"/>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buNone/>
                      </a:pPr>
                      <a:r>
                        <a:rPr lang="hr-HR" sz="1400" b="1" kern="100">
                          <a:solidFill>
                            <a:schemeClr val="bg1"/>
                          </a:solidFill>
                          <a:effectLst/>
                          <a:latin typeface="+mn-lt"/>
                          <a:ea typeface="Aptos" panose="020B0004020202020204" pitchFamily="34" charset="0"/>
                        </a:rPr>
                        <a:t>Veliko poduzeće</a:t>
                      </a:r>
                      <a:endParaRPr lang="hr-HR" sz="1400" kern="100" dirty="0">
                        <a:solidFill>
                          <a:schemeClr val="bg1"/>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buNone/>
                      </a:pPr>
                      <a:r>
                        <a:rPr lang="hr-HR" sz="1400" b="1" kern="100">
                          <a:solidFill>
                            <a:schemeClr val="bg1"/>
                          </a:solidFill>
                          <a:effectLst/>
                          <a:latin typeface="+mn-lt"/>
                          <a:ea typeface="Aptos" panose="020B0004020202020204" pitchFamily="34" charset="0"/>
                        </a:rPr>
                        <a:t>OIŠZ</a:t>
                      </a:r>
                      <a:r>
                        <a:rPr lang="hr-HR" sz="1200" b="1" kern="100">
                          <a:solidFill>
                            <a:schemeClr val="bg1"/>
                          </a:solidFill>
                          <a:effectLst/>
                          <a:latin typeface="+mn-lt"/>
                          <a:ea typeface="Aptos" panose="020B0004020202020204" pitchFamily="34" charset="0"/>
                        </a:rPr>
                        <a:t> (kao partner na projektu i ne-Korisnik državne potpore – potpore koje nisu državne potpore)</a:t>
                      </a:r>
                      <a:endParaRPr lang="hr-HR" sz="1200" kern="100" dirty="0">
                        <a:solidFill>
                          <a:schemeClr val="bg1"/>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128128558"/>
                  </a:ext>
                </a:extLst>
              </a:tr>
              <a:tr h="355717">
                <a:tc gridSpan="5">
                  <a:txBody>
                    <a:bodyPr/>
                    <a:lstStyle/>
                    <a:p>
                      <a:pPr algn="ctr">
                        <a:buNone/>
                      </a:pPr>
                      <a:r>
                        <a:rPr lang="hr-HR" sz="1600" b="1" kern="100" dirty="0">
                          <a:solidFill>
                            <a:schemeClr val="tx2">
                              <a:lumMod val="90000"/>
                              <a:lumOff val="10000"/>
                            </a:schemeClr>
                          </a:solidFill>
                          <a:effectLst/>
                          <a:latin typeface="+mn-lt"/>
                          <a:ea typeface="Aptos" panose="020B0004020202020204" pitchFamily="34" charset="0"/>
                        </a:rPr>
                        <a:t>Potpore za projekte istraživanja i razvoja (čl.</a:t>
                      </a:r>
                      <a:r>
                        <a:rPr lang="en-US" sz="1600" b="1" kern="100" dirty="0">
                          <a:solidFill>
                            <a:schemeClr val="tx2">
                              <a:lumMod val="90000"/>
                              <a:lumOff val="10000"/>
                            </a:schemeClr>
                          </a:solidFill>
                          <a:effectLst/>
                          <a:latin typeface="+mn-lt"/>
                          <a:ea typeface="Aptos" panose="020B0004020202020204" pitchFamily="34" charset="0"/>
                        </a:rPr>
                        <a:t> </a:t>
                      </a:r>
                      <a:r>
                        <a:rPr lang="hr-HR" sz="1600" b="1" kern="100" dirty="0">
                          <a:solidFill>
                            <a:schemeClr val="tx2">
                              <a:lumMod val="90000"/>
                              <a:lumOff val="10000"/>
                            </a:schemeClr>
                          </a:solidFill>
                          <a:effectLst/>
                          <a:latin typeface="+mn-lt"/>
                          <a:ea typeface="Aptos" panose="020B0004020202020204" pitchFamily="34" charset="0"/>
                        </a:rPr>
                        <a:t>25 GBER)</a:t>
                      </a:r>
                      <a:endParaRPr lang="hr-HR" sz="1600" kern="100" dirty="0">
                        <a:solidFill>
                          <a:schemeClr val="tx2">
                            <a:lumMod val="90000"/>
                            <a:lumOff val="10000"/>
                          </a:schemeClr>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hMerge="1">
                  <a:txBody>
                    <a:bodyPr/>
                    <a:lstStyle/>
                    <a:p>
                      <a:endParaRPr lang="en-GB"/>
                    </a:p>
                  </a:txBody>
                  <a:tcPr>
                    <a:lnL w="127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tcPr>
                </a:tc>
                <a:tc hMerge="1">
                  <a:txBody>
                    <a:bodyPr/>
                    <a:lstStyle/>
                    <a:p>
                      <a:endParaRPr lang="en-GB"/>
                    </a:p>
                  </a:txBody>
                  <a:tcPr>
                    <a:lnL w="127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tcPr>
                </a:tc>
                <a:tc hMerge="1">
                  <a:txBody>
                    <a:bodyPr/>
                    <a:lstStyle/>
                    <a:p>
                      <a:endParaRPr lang="en-GB"/>
                    </a:p>
                  </a:txBody>
                  <a:tcPr>
                    <a:lnL w="127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tcPr>
                </a:tc>
                <a:tc hMerge="1">
                  <a:txBody>
                    <a:bodyPr/>
                    <a:lstStyle/>
                    <a:p>
                      <a:endParaRPr lang="hr-HR"/>
                    </a:p>
                  </a:txBody>
                  <a:tcPr/>
                </a:tc>
                <a:extLst>
                  <a:ext uri="{0D108BD9-81ED-4DB2-BD59-A6C34878D82A}">
                    <a16:rowId xmlns:a16="http://schemas.microsoft.com/office/drawing/2014/main" val="1306711976"/>
                  </a:ext>
                </a:extLst>
              </a:tr>
              <a:tr h="355717">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Industrijsko istraživanje</a:t>
                      </a:r>
                      <a:endParaRPr lang="hr-HR" sz="1600" kern="100">
                        <a:solidFill>
                          <a:schemeClr val="tx2">
                            <a:lumMod val="90000"/>
                            <a:lumOff val="10000"/>
                          </a:schemeClr>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70%</a:t>
                      </a:r>
                      <a:endParaRPr lang="hr-HR" sz="1600" kern="100">
                        <a:solidFill>
                          <a:schemeClr val="tx2">
                            <a:lumMod val="90000"/>
                            <a:lumOff val="10000"/>
                          </a:schemeClr>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60%</a:t>
                      </a:r>
                      <a:endParaRPr lang="hr-HR" sz="1600" kern="100">
                        <a:solidFill>
                          <a:schemeClr val="tx2">
                            <a:lumMod val="90000"/>
                            <a:lumOff val="10000"/>
                          </a:schemeClr>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50%</a:t>
                      </a:r>
                      <a:endParaRPr lang="hr-HR" sz="1600" kern="100">
                        <a:solidFill>
                          <a:schemeClr val="tx2">
                            <a:lumMod val="90000"/>
                            <a:lumOff val="10000"/>
                          </a:schemeClr>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85%</a:t>
                      </a:r>
                      <a:endParaRPr lang="hr-HR" sz="1600" kern="100">
                        <a:solidFill>
                          <a:schemeClr val="tx2">
                            <a:lumMod val="90000"/>
                            <a:lumOff val="10000"/>
                          </a:schemeClr>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79860421"/>
                  </a:ext>
                </a:extLst>
              </a:tr>
              <a:tr h="2970404">
                <a:tc>
                  <a:txBody>
                    <a:bodyPr/>
                    <a:lstStyle/>
                    <a:p>
                      <a:pPr algn="l">
                        <a:buNone/>
                      </a:pPr>
                      <a:r>
                        <a:rPr lang="hr-HR" sz="1400" b="1" kern="100">
                          <a:solidFill>
                            <a:schemeClr val="tx2">
                              <a:lumMod val="90000"/>
                              <a:lumOff val="10000"/>
                            </a:schemeClr>
                          </a:solidFill>
                          <a:effectLst/>
                          <a:latin typeface="+mn-lt"/>
                          <a:ea typeface="Aptos" panose="020B0004020202020204" pitchFamily="34" charset="0"/>
                        </a:rPr>
                        <a:t>- ako projekt uključuje učinkovitu (stvarnu)</a:t>
                      </a:r>
                    </a:p>
                    <a:p>
                      <a:pPr algn="l">
                        <a:buNone/>
                      </a:pPr>
                      <a:r>
                        <a:rPr lang="hr-HR" sz="1400" b="1" kern="100">
                          <a:solidFill>
                            <a:schemeClr val="tx2">
                              <a:lumMod val="90000"/>
                              <a:lumOff val="10000"/>
                            </a:schemeClr>
                          </a:solidFill>
                          <a:effectLst/>
                          <a:latin typeface="+mn-lt"/>
                          <a:ea typeface="Aptos" panose="020B0004020202020204" pitchFamily="34" charset="0"/>
                        </a:rPr>
                        <a:t> suradnju:</a:t>
                      </a:r>
                      <a:endParaRPr lang="hr-HR" sz="1400" kern="100">
                        <a:solidFill>
                          <a:schemeClr val="tx2">
                            <a:lumMod val="90000"/>
                            <a:lumOff val="10000"/>
                          </a:schemeClr>
                        </a:solidFill>
                        <a:effectLst/>
                        <a:latin typeface="+mn-lt"/>
                        <a:ea typeface="Aptos" panose="020B0004020202020204" pitchFamily="34" charset="0"/>
                      </a:endParaRPr>
                    </a:p>
                    <a:p>
                      <a:pPr algn="l">
                        <a:buNone/>
                      </a:pPr>
                      <a:r>
                        <a:rPr lang="hr-HR" sz="1400" b="1" kern="100">
                          <a:solidFill>
                            <a:schemeClr val="tx2">
                              <a:lumMod val="90000"/>
                              <a:lumOff val="10000"/>
                            </a:schemeClr>
                          </a:solidFill>
                          <a:effectLst/>
                          <a:latin typeface="+mn-lt"/>
                          <a:ea typeface="Aptos" panose="020B0004020202020204" pitchFamily="34" charset="0"/>
                        </a:rPr>
                        <a:t>  ( među poduzetnicima od kojih je najmanje</a:t>
                      </a:r>
                    </a:p>
                    <a:p>
                      <a:pPr algn="l">
                        <a:buNone/>
                      </a:pPr>
                      <a:r>
                        <a:rPr lang="hr-HR" sz="1400" b="1" kern="100">
                          <a:solidFill>
                            <a:schemeClr val="tx2">
                              <a:lumMod val="90000"/>
                              <a:lumOff val="10000"/>
                            </a:schemeClr>
                          </a:solidFill>
                          <a:effectLst/>
                          <a:latin typeface="+mn-lt"/>
                          <a:ea typeface="Aptos" panose="020B0004020202020204" pitchFamily="34" charset="0"/>
                        </a:rPr>
                        <a:t>   jedan MSP ili između poduzetnika i OIŠZ), </a:t>
                      </a:r>
                      <a:endParaRPr lang="hr-HR" sz="1400" kern="100">
                        <a:solidFill>
                          <a:schemeClr val="tx2">
                            <a:lumMod val="90000"/>
                            <a:lumOff val="10000"/>
                          </a:schemeClr>
                        </a:solidFill>
                        <a:effectLst/>
                        <a:latin typeface="+mn-lt"/>
                        <a:ea typeface="Aptos" panose="020B0004020202020204" pitchFamily="34" charset="0"/>
                      </a:endParaRPr>
                    </a:p>
                    <a:p>
                      <a:pPr algn="ctr">
                        <a:buNone/>
                      </a:pPr>
                      <a:r>
                        <a:rPr lang="hr-HR" sz="1400" b="1" kern="100">
                          <a:solidFill>
                            <a:schemeClr val="tx2">
                              <a:lumMod val="90000"/>
                              <a:lumOff val="10000"/>
                            </a:schemeClr>
                          </a:solidFill>
                          <a:effectLst/>
                          <a:latin typeface="+mn-lt"/>
                          <a:ea typeface="Aptos" panose="020B0004020202020204" pitchFamily="34" charset="0"/>
                        </a:rPr>
                        <a:t>ili</a:t>
                      </a:r>
                      <a:endParaRPr lang="hr-HR" sz="1400" kern="100">
                        <a:solidFill>
                          <a:schemeClr val="tx2">
                            <a:lumMod val="90000"/>
                            <a:lumOff val="10000"/>
                          </a:schemeClr>
                        </a:solidFill>
                        <a:effectLst/>
                        <a:latin typeface="+mn-lt"/>
                        <a:ea typeface="Aptos" panose="020B0004020202020204" pitchFamily="34" charset="0"/>
                      </a:endParaRPr>
                    </a:p>
                    <a:p>
                      <a:pPr algn="l">
                        <a:buNone/>
                      </a:pPr>
                      <a:r>
                        <a:rPr lang="hr-HR" sz="1400" b="1" kern="100">
                          <a:solidFill>
                            <a:schemeClr val="tx2">
                              <a:lumMod val="90000"/>
                              <a:lumOff val="10000"/>
                            </a:schemeClr>
                          </a:solidFill>
                          <a:effectLst/>
                          <a:latin typeface="+mn-lt"/>
                          <a:ea typeface="Aptos" panose="020B0004020202020204" pitchFamily="34" charset="0"/>
                        </a:rPr>
                        <a:t>- ako projekt uključuje opsežno širenje znanja </a:t>
                      </a:r>
                      <a:endParaRPr lang="hr-HR" sz="1400" kern="100">
                        <a:solidFill>
                          <a:schemeClr val="tx2">
                            <a:lumMod val="90000"/>
                            <a:lumOff val="10000"/>
                          </a:schemeClr>
                        </a:solidFill>
                        <a:effectLst/>
                        <a:latin typeface="+mn-lt"/>
                        <a:ea typeface="Aptos" panose="020B0004020202020204" pitchFamily="34" charset="0"/>
                      </a:endParaRPr>
                    </a:p>
                    <a:p>
                      <a:pPr algn="ctr">
                        <a:buNone/>
                      </a:pPr>
                      <a:r>
                        <a:rPr lang="hr-HR" sz="1400" b="1" kern="100">
                          <a:solidFill>
                            <a:schemeClr val="tx2">
                              <a:lumMod val="90000"/>
                              <a:lumOff val="10000"/>
                            </a:schemeClr>
                          </a:solidFill>
                          <a:effectLst/>
                          <a:latin typeface="+mn-lt"/>
                          <a:ea typeface="Aptos" panose="020B0004020202020204" pitchFamily="34" charset="0"/>
                        </a:rPr>
                        <a:t>ili</a:t>
                      </a:r>
                      <a:endParaRPr lang="hr-HR" sz="1400" kern="100">
                        <a:solidFill>
                          <a:schemeClr val="tx2">
                            <a:lumMod val="90000"/>
                            <a:lumOff val="10000"/>
                          </a:schemeClr>
                        </a:solidFill>
                        <a:effectLst/>
                        <a:latin typeface="+mn-lt"/>
                        <a:ea typeface="Aptos" panose="020B0004020202020204" pitchFamily="34" charset="0"/>
                      </a:endParaRPr>
                    </a:p>
                    <a:p>
                      <a:pPr algn="l">
                        <a:buNone/>
                      </a:pPr>
                      <a:r>
                        <a:rPr lang="hr-HR" sz="1400" b="1" kern="100">
                          <a:solidFill>
                            <a:schemeClr val="tx2">
                              <a:lumMod val="90000"/>
                              <a:lumOff val="10000"/>
                            </a:schemeClr>
                          </a:solidFill>
                          <a:effectLst/>
                          <a:latin typeface="+mn-lt"/>
                          <a:ea typeface="Aptos" panose="020B0004020202020204" pitchFamily="34" charset="0"/>
                        </a:rPr>
                        <a:t>- ako se na raspolaganje stavljaju licencije za rezultate istraživanja </a:t>
                      </a:r>
                      <a:endParaRPr lang="hr-HR" sz="1400" kern="100">
                        <a:solidFill>
                          <a:schemeClr val="tx2">
                            <a:lumMod val="90000"/>
                            <a:lumOff val="10000"/>
                          </a:schemeClr>
                        </a:solidFill>
                        <a:effectLst/>
                        <a:latin typeface="+mn-lt"/>
                        <a:ea typeface="Aptos" panose="020B0004020202020204" pitchFamily="34" charset="0"/>
                      </a:endParaRPr>
                    </a:p>
                    <a:p>
                      <a:pPr algn="ctr">
                        <a:buNone/>
                      </a:pPr>
                      <a:r>
                        <a:rPr lang="hr-HR" sz="1400" b="1" kern="100">
                          <a:solidFill>
                            <a:schemeClr val="tx2">
                              <a:lumMod val="90000"/>
                              <a:lumOff val="10000"/>
                            </a:schemeClr>
                          </a:solidFill>
                          <a:effectLst/>
                          <a:latin typeface="+mn-lt"/>
                          <a:ea typeface="Aptos" panose="020B0004020202020204" pitchFamily="34" charset="0"/>
                        </a:rPr>
                        <a:t>ili</a:t>
                      </a:r>
                      <a:endParaRPr lang="hr-HR" sz="1400" kern="100">
                        <a:solidFill>
                          <a:schemeClr val="tx2">
                            <a:lumMod val="90000"/>
                            <a:lumOff val="10000"/>
                          </a:schemeClr>
                        </a:solidFill>
                        <a:effectLst/>
                        <a:latin typeface="+mn-lt"/>
                        <a:ea typeface="Aptos" panose="020B0004020202020204" pitchFamily="34" charset="0"/>
                      </a:endParaRPr>
                    </a:p>
                    <a:p>
                      <a:pPr marL="0" indent="0" algn="l">
                        <a:buFontTx/>
                        <a:buNone/>
                      </a:pPr>
                      <a:r>
                        <a:rPr lang="hr-HR" sz="1400" b="1" kern="100">
                          <a:solidFill>
                            <a:schemeClr val="tx2">
                              <a:lumMod val="90000"/>
                              <a:lumOff val="10000"/>
                            </a:schemeClr>
                          </a:solidFill>
                          <a:effectLst/>
                          <a:latin typeface="+mn-lt"/>
                          <a:ea typeface="Aptos" panose="020B0004020202020204" pitchFamily="34" charset="0"/>
                        </a:rPr>
                        <a:t>- ako se projekt provodi  u potpomognutoj regiji koja ispunjava uvjete iz članka 107. stavka 3. točke (a) Ugovora</a:t>
                      </a:r>
                      <a:endParaRPr lang="hr-HR" sz="1400" kern="100">
                        <a:solidFill>
                          <a:schemeClr val="tx2">
                            <a:lumMod val="90000"/>
                            <a:lumOff val="10000"/>
                          </a:schemeClr>
                        </a:solidFill>
                        <a:effectLst/>
                        <a:latin typeface="+mn-lt"/>
                        <a:ea typeface="Aptos" panose="020B0004020202020204" pitchFamily="34" charset="0"/>
                      </a:endParaRPr>
                    </a:p>
                  </a:txBody>
                  <a:tcPr marL="53758" marR="53758" marT="746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a:buNone/>
                      </a:pPr>
                      <a:r>
                        <a:rPr lang="hr-HR" sz="1600" b="1" kern="100" dirty="0">
                          <a:solidFill>
                            <a:schemeClr val="tx2">
                              <a:lumMod val="90000"/>
                              <a:lumOff val="10000"/>
                            </a:schemeClr>
                          </a:solidFill>
                          <a:effectLst/>
                          <a:latin typeface="+mn-lt"/>
                          <a:ea typeface="Aptos" panose="020B0004020202020204" pitchFamily="34" charset="0"/>
                        </a:rPr>
                        <a:t>80%</a:t>
                      </a:r>
                      <a:endParaRPr lang="hr-HR" sz="1600" kern="100" dirty="0">
                        <a:solidFill>
                          <a:schemeClr val="tx2">
                            <a:lumMod val="90000"/>
                            <a:lumOff val="10000"/>
                          </a:schemeClr>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75%</a:t>
                      </a:r>
                      <a:endParaRPr lang="hr-HR" sz="1600" kern="100">
                        <a:solidFill>
                          <a:schemeClr val="tx2">
                            <a:lumMod val="90000"/>
                            <a:lumOff val="10000"/>
                          </a:schemeClr>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65%</a:t>
                      </a:r>
                      <a:endParaRPr lang="hr-HR" sz="1600" kern="100">
                        <a:solidFill>
                          <a:schemeClr val="tx2">
                            <a:lumMod val="90000"/>
                            <a:lumOff val="10000"/>
                          </a:schemeClr>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85%</a:t>
                      </a:r>
                      <a:endParaRPr lang="hr-HR" sz="1600" kern="100">
                        <a:solidFill>
                          <a:schemeClr val="tx2">
                            <a:lumMod val="90000"/>
                            <a:lumOff val="10000"/>
                          </a:schemeClr>
                        </a:solidFill>
                        <a:effectLst/>
                        <a:latin typeface="+mn-lt"/>
                        <a:ea typeface="Aptos" panose="020B0004020202020204" pitchFamily="34" charset="0"/>
                      </a:endParaRPr>
                    </a:p>
                  </a:txBody>
                  <a:tcPr marL="53758" marR="53758" marT="746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890009038"/>
                  </a:ext>
                </a:extLst>
              </a:tr>
              <a:tr h="680496">
                <a:tc>
                  <a:txBody>
                    <a:bodyPr/>
                    <a:lstStyle/>
                    <a:p>
                      <a:pPr algn="l">
                        <a:buNone/>
                      </a:pPr>
                      <a:r>
                        <a:rPr lang="hr-HR" sz="1400" b="1" kern="100" dirty="0">
                          <a:solidFill>
                            <a:schemeClr val="tx2">
                              <a:lumMod val="90000"/>
                              <a:lumOff val="10000"/>
                            </a:schemeClr>
                          </a:solidFill>
                          <a:effectLst/>
                          <a:latin typeface="+mn-lt"/>
                          <a:ea typeface="Aptos" panose="020B0004020202020204" pitchFamily="34" charset="0"/>
                        </a:rPr>
                        <a:t>- ako se projekt istraživanja i razvoja provodi u potpomognutoj regiji koja ispunjava uvjete iz članka 107. stavka 3. točke (c) Ugovora;</a:t>
                      </a:r>
                      <a:endParaRPr lang="hr-HR" sz="1400" kern="100" dirty="0">
                        <a:solidFill>
                          <a:schemeClr val="tx2">
                            <a:lumMod val="90000"/>
                            <a:lumOff val="10000"/>
                          </a:schemeClr>
                        </a:solidFill>
                        <a:effectLst/>
                        <a:latin typeface="+mn-lt"/>
                        <a:ea typeface="Aptos" panose="020B0004020202020204" pitchFamily="34" charset="0"/>
                      </a:endParaRPr>
                    </a:p>
                  </a:txBody>
                  <a:tcPr marL="53758" marR="53758" marT="746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Times New Roman" panose="02020603050405020304" pitchFamily="18" charset="0"/>
                          <a:cs typeface="+mn-cs"/>
                        </a:rPr>
                        <a:t>75%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Times New Roman" panose="02020603050405020304" pitchFamily="18" charset="0"/>
                          <a:cs typeface="+mn-cs"/>
                        </a:rPr>
                        <a:t>65%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Times New Roman" panose="02020603050405020304" pitchFamily="18" charset="0"/>
                          <a:cs typeface="+mn-cs"/>
                        </a:rPr>
                        <a:t>55%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dirty="0">
                          <a:solidFill>
                            <a:schemeClr val="tx2">
                              <a:lumMod val="90000"/>
                              <a:lumOff val="10000"/>
                            </a:schemeClr>
                          </a:solidFill>
                          <a:effectLst/>
                          <a:latin typeface="+mn-lt"/>
                          <a:ea typeface="Times New Roman" panose="02020603050405020304" pitchFamily="18" charset="0"/>
                          <a:cs typeface="+mn-cs"/>
                        </a:rPr>
                        <a:t>85%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34582534"/>
                  </a:ext>
                </a:extLst>
              </a:tr>
            </a:tbl>
          </a:graphicData>
        </a:graphic>
      </p:graphicFrame>
    </p:spTree>
    <p:extLst>
      <p:ext uri="{BB962C8B-B14F-4D97-AF65-F5344CB8AC3E}">
        <p14:creationId xmlns:p14="http://schemas.microsoft.com/office/powerpoint/2010/main" val="15612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FD010-B1D8-19DD-CE8E-DDB8D394D134}"/>
            </a:ext>
          </a:extLst>
        </p:cNvPr>
        <p:cNvGrpSpPr/>
        <p:nvPr/>
      </p:nvGrpSpPr>
      <p:grpSpPr>
        <a:xfrm>
          <a:off x="0" y="0"/>
          <a:ext cx="0" cy="0"/>
          <a:chOff x="0" y="0"/>
          <a:chExt cx="0" cy="0"/>
        </a:xfrm>
      </p:grpSpPr>
      <p:sp>
        <p:nvSpPr>
          <p:cNvPr id="2" name="TekstniOkvir 4">
            <a:extLst>
              <a:ext uri="{FF2B5EF4-FFF2-40B4-BE49-F238E27FC236}">
                <a16:creationId xmlns:a16="http://schemas.microsoft.com/office/drawing/2014/main" id="{F29570ED-CCC2-30C1-500E-3BF2AC1374DF}"/>
              </a:ext>
            </a:extLst>
          </p:cNvPr>
          <p:cNvSpPr txBox="1"/>
          <p:nvPr/>
        </p:nvSpPr>
        <p:spPr>
          <a:xfrm>
            <a:off x="438150" y="59180"/>
            <a:ext cx="11249873" cy="400364"/>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base">
              <a:spcAft>
                <a:spcPct val="0"/>
              </a:spcAft>
              <a:defRPr/>
            </a:pPr>
            <a:r>
              <a:rPr lang="pl-PL" sz="3200" dirty="0">
                <a:solidFill>
                  <a:srgbClr val="002060"/>
                </a:solidFill>
                <a:effectLst/>
                <a:ea typeface="MS PGothic" pitchFamily="34" charset="-128"/>
                <a:cs typeface="VladaRHSans Med" charset="0"/>
              </a:rPr>
              <a:t>Iznosi</a:t>
            </a:r>
            <a:r>
              <a:rPr lang="en-GB" sz="3200" dirty="0">
                <a:solidFill>
                  <a:srgbClr val="002060"/>
                </a:solidFill>
                <a:effectLst/>
                <a:ea typeface="MS PGothic" pitchFamily="34" charset="-128"/>
                <a:cs typeface="VladaRHSans Med" charset="0"/>
              </a:rPr>
              <a:t>, </a:t>
            </a:r>
            <a:r>
              <a:rPr lang="pl-PL" sz="3200" dirty="0">
                <a:solidFill>
                  <a:srgbClr val="002060"/>
                </a:solidFill>
                <a:effectLst/>
                <a:ea typeface="MS PGothic" pitchFamily="34" charset="-128"/>
                <a:cs typeface="VladaRHSans Med" charset="0"/>
              </a:rPr>
              <a:t>intenziteti i vrst</a:t>
            </a:r>
            <a:r>
              <a:rPr lang="en-GB" sz="3200" dirty="0">
                <a:solidFill>
                  <a:srgbClr val="002060"/>
                </a:solidFill>
                <a:effectLst/>
                <a:ea typeface="MS PGothic" pitchFamily="34" charset="-128"/>
                <a:cs typeface="VladaRHSans Med" charset="0"/>
              </a:rPr>
              <a:t>a</a:t>
            </a:r>
            <a:r>
              <a:rPr lang="pl-PL" sz="3200" dirty="0">
                <a:solidFill>
                  <a:srgbClr val="002060"/>
                </a:solidFill>
                <a:effectLst/>
                <a:ea typeface="MS PGothic" pitchFamily="34" charset="-128"/>
                <a:cs typeface="VladaRHSans Med" charset="0"/>
              </a:rPr>
              <a:t> potpora</a:t>
            </a:r>
            <a:r>
              <a:rPr lang="en-US" sz="3200" dirty="0">
                <a:solidFill>
                  <a:srgbClr val="002060"/>
                </a:solidFill>
                <a:effectLst/>
                <a:ea typeface="MS PGothic" pitchFamily="34" charset="-128"/>
                <a:cs typeface="VladaRHSans Med" charset="0"/>
              </a:rPr>
              <a:t> (3)</a:t>
            </a:r>
            <a:r>
              <a:rPr lang="pl-PL" sz="3200" dirty="0">
                <a:solidFill>
                  <a:srgbClr val="002060"/>
                </a:solidFill>
                <a:effectLst/>
                <a:ea typeface="MS PGothic" pitchFamily="34" charset="-128"/>
                <a:cs typeface="VladaRHSans Med" charset="0"/>
              </a:rPr>
              <a:t> </a:t>
            </a:r>
          </a:p>
        </p:txBody>
      </p:sp>
      <p:graphicFrame>
        <p:nvGraphicFramePr>
          <p:cNvPr id="6" name="Content Placeholder 7">
            <a:extLst>
              <a:ext uri="{FF2B5EF4-FFF2-40B4-BE49-F238E27FC236}">
                <a16:creationId xmlns:a16="http://schemas.microsoft.com/office/drawing/2014/main" id="{FC91ECF3-8386-46DA-9613-AE255D60FEA7}"/>
              </a:ext>
            </a:extLst>
          </p:cNvPr>
          <p:cNvGraphicFramePr>
            <a:graphicFrameLocks/>
          </p:cNvGraphicFramePr>
          <p:nvPr>
            <p:extLst>
              <p:ext uri="{D42A27DB-BD31-4B8C-83A1-F6EECF244321}">
                <p14:modId xmlns:p14="http://schemas.microsoft.com/office/powerpoint/2010/main" val="2380751266"/>
              </p:ext>
            </p:extLst>
          </p:nvPr>
        </p:nvGraphicFramePr>
        <p:xfrm>
          <a:off x="663468" y="624334"/>
          <a:ext cx="10865063" cy="5811990"/>
        </p:xfrm>
        <a:graphic>
          <a:graphicData uri="http://schemas.openxmlformats.org/drawingml/2006/table">
            <a:tbl>
              <a:tblPr firstRow="1" bandRow="1"/>
              <a:tblGrid>
                <a:gridCol w="3507274">
                  <a:extLst>
                    <a:ext uri="{9D8B030D-6E8A-4147-A177-3AD203B41FA5}">
                      <a16:colId xmlns:a16="http://schemas.microsoft.com/office/drawing/2014/main" val="2565000612"/>
                    </a:ext>
                  </a:extLst>
                </a:gridCol>
                <a:gridCol w="1649522">
                  <a:extLst>
                    <a:ext uri="{9D8B030D-6E8A-4147-A177-3AD203B41FA5}">
                      <a16:colId xmlns:a16="http://schemas.microsoft.com/office/drawing/2014/main" val="1630651649"/>
                    </a:ext>
                  </a:extLst>
                </a:gridCol>
                <a:gridCol w="1871090">
                  <a:extLst>
                    <a:ext uri="{9D8B030D-6E8A-4147-A177-3AD203B41FA5}">
                      <a16:colId xmlns:a16="http://schemas.microsoft.com/office/drawing/2014/main" val="2735245003"/>
                    </a:ext>
                  </a:extLst>
                </a:gridCol>
                <a:gridCol w="1661543">
                  <a:extLst>
                    <a:ext uri="{9D8B030D-6E8A-4147-A177-3AD203B41FA5}">
                      <a16:colId xmlns:a16="http://schemas.microsoft.com/office/drawing/2014/main" val="2562093032"/>
                    </a:ext>
                  </a:extLst>
                </a:gridCol>
                <a:gridCol w="2175634">
                  <a:extLst>
                    <a:ext uri="{9D8B030D-6E8A-4147-A177-3AD203B41FA5}">
                      <a16:colId xmlns:a16="http://schemas.microsoft.com/office/drawing/2014/main" val="3862269734"/>
                    </a:ext>
                  </a:extLst>
                </a:gridCol>
              </a:tblGrid>
              <a:tr h="861041">
                <a:tc>
                  <a:txBody>
                    <a:bodyPr/>
                    <a:lstStyle/>
                    <a:p>
                      <a:pPr algn="ctr">
                        <a:buNone/>
                      </a:pPr>
                      <a:r>
                        <a:rPr lang="hr-HR" sz="1400" b="1" kern="100">
                          <a:solidFill>
                            <a:schemeClr val="bg1"/>
                          </a:solidFill>
                          <a:effectLst/>
                          <a:latin typeface="+mn-lt"/>
                          <a:ea typeface="Aptos" panose="020B0004020202020204" pitchFamily="34" charset="0"/>
                        </a:rPr>
                        <a:t>Vrsta potpore</a:t>
                      </a:r>
                      <a:endParaRPr lang="hr-HR" sz="1400" kern="100" dirty="0">
                        <a:solidFill>
                          <a:schemeClr val="bg1"/>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buNone/>
                      </a:pPr>
                      <a:r>
                        <a:rPr lang="hr-HR" sz="1400" b="1" kern="100">
                          <a:solidFill>
                            <a:schemeClr val="bg1"/>
                          </a:solidFill>
                          <a:effectLst/>
                          <a:latin typeface="+mn-lt"/>
                          <a:ea typeface="Aptos" panose="020B0004020202020204" pitchFamily="34" charset="0"/>
                        </a:rPr>
                        <a:t>Malo poduzeće</a:t>
                      </a:r>
                      <a:endParaRPr lang="hr-HR" sz="1400" kern="100" dirty="0">
                        <a:solidFill>
                          <a:schemeClr val="bg1"/>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buNone/>
                      </a:pPr>
                      <a:r>
                        <a:rPr lang="hr-HR" sz="1400" b="1" kern="100">
                          <a:solidFill>
                            <a:schemeClr val="bg1"/>
                          </a:solidFill>
                          <a:effectLst/>
                          <a:latin typeface="+mn-lt"/>
                          <a:ea typeface="Aptos" panose="020B0004020202020204" pitchFamily="34" charset="0"/>
                        </a:rPr>
                        <a:t>Srednje poduzeće</a:t>
                      </a:r>
                      <a:endParaRPr lang="hr-HR" sz="1400" kern="100" dirty="0">
                        <a:solidFill>
                          <a:schemeClr val="bg1"/>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buNone/>
                      </a:pPr>
                      <a:r>
                        <a:rPr lang="hr-HR" sz="1400" b="1" kern="100">
                          <a:solidFill>
                            <a:schemeClr val="bg1"/>
                          </a:solidFill>
                          <a:effectLst/>
                          <a:latin typeface="+mn-lt"/>
                          <a:ea typeface="Aptos" panose="020B0004020202020204" pitchFamily="34" charset="0"/>
                        </a:rPr>
                        <a:t>Veliko poduzeće</a:t>
                      </a:r>
                      <a:endParaRPr lang="hr-HR" sz="1400" kern="100" dirty="0">
                        <a:solidFill>
                          <a:schemeClr val="bg1"/>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ctr">
                        <a:buNone/>
                      </a:pPr>
                      <a:r>
                        <a:rPr lang="hr-HR" sz="1400" b="1" kern="100">
                          <a:solidFill>
                            <a:schemeClr val="bg1"/>
                          </a:solidFill>
                          <a:effectLst/>
                          <a:latin typeface="+mn-lt"/>
                          <a:ea typeface="Aptos" panose="020B0004020202020204" pitchFamily="34" charset="0"/>
                        </a:rPr>
                        <a:t>OIŠZ</a:t>
                      </a:r>
                      <a:r>
                        <a:rPr lang="hr-HR" sz="1200" b="1" kern="100">
                          <a:solidFill>
                            <a:schemeClr val="bg1"/>
                          </a:solidFill>
                          <a:effectLst/>
                          <a:latin typeface="+mn-lt"/>
                          <a:ea typeface="Aptos" panose="020B0004020202020204" pitchFamily="34" charset="0"/>
                        </a:rPr>
                        <a:t> (kao partner na projektu i ne-Korisnik državne potpore – potpore koje nisu državne potpore)</a:t>
                      </a:r>
                      <a:endParaRPr lang="hr-HR" sz="1200" kern="100" dirty="0">
                        <a:solidFill>
                          <a:schemeClr val="bg1"/>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181893704"/>
                  </a:ext>
                </a:extLst>
              </a:tr>
              <a:tr h="377629">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Eksperimentalni razvoj</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45%</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35%</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25%</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85%</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817397983"/>
                  </a:ext>
                </a:extLst>
              </a:tr>
              <a:tr h="3067052">
                <a:tc>
                  <a:txBody>
                    <a:bodyPr/>
                    <a:lstStyle/>
                    <a:p>
                      <a:pPr algn="l">
                        <a:buNone/>
                      </a:pPr>
                      <a:r>
                        <a:rPr lang="hr-HR" sz="1400" b="1" kern="100">
                          <a:solidFill>
                            <a:schemeClr val="tx2">
                              <a:lumMod val="90000"/>
                              <a:lumOff val="10000"/>
                            </a:schemeClr>
                          </a:solidFill>
                          <a:effectLst/>
                          <a:latin typeface="+mn-lt"/>
                          <a:ea typeface="Aptos" panose="020B0004020202020204" pitchFamily="34" charset="0"/>
                        </a:rPr>
                        <a:t>- ako projekt uključuje učinkovitu (stvarnu) suradnju:</a:t>
                      </a:r>
                      <a:endParaRPr lang="hr-HR" sz="1400" kern="100">
                        <a:solidFill>
                          <a:schemeClr val="tx2">
                            <a:lumMod val="90000"/>
                            <a:lumOff val="10000"/>
                          </a:schemeClr>
                        </a:solidFill>
                        <a:effectLst/>
                        <a:latin typeface="+mn-lt"/>
                        <a:ea typeface="Aptos" panose="020B0004020202020204" pitchFamily="34" charset="0"/>
                      </a:endParaRPr>
                    </a:p>
                    <a:p>
                      <a:pPr algn="l">
                        <a:buNone/>
                      </a:pPr>
                      <a:r>
                        <a:rPr lang="hr-HR" sz="1400" b="1" kern="100">
                          <a:solidFill>
                            <a:schemeClr val="tx2">
                              <a:lumMod val="90000"/>
                              <a:lumOff val="10000"/>
                            </a:schemeClr>
                          </a:solidFill>
                          <a:effectLst/>
                          <a:latin typeface="+mn-lt"/>
                          <a:ea typeface="Aptos" panose="020B0004020202020204" pitchFamily="34" charset="0"/>
                        </a:rPr>
                        <a:t>(među poduzetnicima od kojih je najmanje jedan MSP ili između poduzetnika i OIŠZ), </a:t>
                      </a:r>
                      <a:endParaRPr lang="hr-HR" sz="1400" kern="100">
                        <a:solidFill>
                          <a:schemeClr val="tx2">
                            <a:lumMod val="90000"/>
                            <a:lumOff val="10000"/>
                          </a:schemeClr>
                        </a:solidFill>
                        <a:effectLst/>
                        <a:latin typeface="+mn-lt"/>
                        <a:ea typeface="Aptos" panose="020B0004020202020204" pitchFamily="34" charset="0"/>
                      </a:endParaRPr>
                    </a:p>
                    <a:p>
                      <a:pPr algn="ctr">
                        <a:buNone/>
                      </a:pPr>
                      <a:r>
                        <a:rPr lang="hr-HR" sz="1400" b="1" kern="100">
                          <a:solidFill>
                            <a:schemeClr val="tx2">
                              <a:lumMod val="90000"/>
                              <a:lumOff val="10000"/>
                            </a:schemeClr>
                          </a:solidFill>
                          <a:effectLst/>
                          <a:latin typeface="+mn-lt"/>
                          <a:ea typeface="Aptos" panose="020B0004020202020204" pitchFamily="34" charset="0"/>
                        </a:rPr>
                        <a:t>ili</a:t>
                      </a:r>
                      <a:endParaRPr lang="hr-HR" sz="1400" kern="100">
                        <a:solidFill>
                          <a:schemeClr val="tx2">
                            <a:lumMod val="90000"/>
                            <a:lumOff val="10000"/>
                          </a:schemeClr>
                        </a:solidFill>
                        <a:effectLst/>
                        <a:latin typeface="+mn-lt"/>
                        <a:ea typeface="Aptos" panose="020B0004020202020204" pitchFamily="34" charset="0"/>
                      </a:endParaRPr>
                    </a:p>
                    <a:p>
                      <a:pPr algn="l">
                        <a:buNone/>
                      </a:pPr>
                      <a:r>
                        <a:rPr lang="hr-HR" sz="1400" b="1" kern="100">
                          <a:solidFill>
                            <a:schemeClr val="tx2">
                              <a:lumMod val="90000"/>
                              <a:lumOff val="10000"/>
                            </a:schemeClr>
                          </a:solidFill>
                          <a:effectLst/>
                          <a:latin typeface="+mn-lt"/>
                          <a:ea typeface="Aptos" panose="020B0004020202020204" pitchFamily="34" charset="0"/>
                        </a:rPr>
                        <a:t>- ako projekt uključuje opsežno širenje znanja </a:t>
                      </a:r>
                      <a:endParaRPr lang="hr-HR" sz="1400" kern="100">
                        <a:solidFill>
                          <a:schemeClr val="tx2">
                            <a:lumMod val="90000"/>
                            <a:lumOff val="10000"/>
                          </a:schemeClr>
                        </a:solidFill>
                        <a:effectLst/>
                        <a:latin typeface="+mn-lt"/>
                        <a:ea typeface="Aptos" panose="020B0004020202020204" pitchFamily="34" charset="0"/>
                      </a:endParaRPr>
                    </a:p>
                    <a:p>
                      <a:pPr algn="ctr">
                        <a:buNone/>
                      </a:pPr>
                      <a:r>
                        <a:rPr lang="hr-HR" sz="1400" b="1" kern="100">
                          <a:solidFill>
                            <a:schemeClr val="tx2">
                              <a:lumMod val="90000"/>
                              <a:lumOff val="10000"/>
                            </a:schemeClr>
                          </a:solidFill>
                          <a:effectLst/>
                          <a:latin typeface="+mn-lt"/>
                          <a:ea typeface="Aptos" panose="020B0004020202020204" pitchFamily="34" charset="0"/>
                        </a:rPr>
                        <a:t>ili</a:t>
                      </a:r>
                      <a:endParaRPr lang="hr-HR" sz="1400" kern="100">
                        <a:solidFill>
                          <a:schemeClr val="tx2">
                            <a:lumMod val="90000"/>
                            <a:lumOff val="10000"/>
                          </a:schemeClr>
                        </a:solidFill>
                        <a:effectLst/>
                        <a:latin typeface="+mn-lt"/>
                        <a:ea typeface="Aptos" panose="020B0004020202020204" pitchFamily="34" charset="0"/>
                      </a:endParaRPr>
                    </a:p>
                    <a:p>
                      <a:pPr algn="l">
                        <a:buNone/>
                      </a:pPr>
                      <a:r>
                        <a:rPr lang="hr-HR" sz="1400" b="1" kern="100">
                          <a:solidFill>
                            <a:schemeClr val="tx2">
                              <a:lumMod val="90000"/>
                              <a:lumOff val="10000"/>
                            </a:schemeClr>
                          </a:solidFill>
                          <a:effectLst/>
                          <a:latin typeface="+mn-lt"/>
                          <a:ea typeface="Aptos" panose="020B0004020202020204" pitchFamily="34" charset="0"/>
                        </a:rPr>
                        <a:t>- ako se na raspolaganje stavljaju</a:t>
                      </a:r>
                      <a:endParaRPr lang="hr-HR" sz="1400" kern="100">
                        <a:solidFill>
                          <a:schemeClr val="tx2">
                            <a:lumMod val="90000"/>
                            <a:lumOff val="10000"/>
                          </a:schemeClr>
                        </a:solidFill>
                        <a:effectLst/>
                        <a:latin typeface="+mn-lt"/>
                        <a:ea typeface="Aptos" panose="020B0004020202020204" pitchFamily="34" charset="0"/>
                      </a:endParaRPr>
                    </a:p>
                    <a:p>
                      <a:pPr algn="l">
                        <a:buNone/>
                      </a:pPr>
                      <a:r>
                        <a:rPr lang="hr-HR" sz="1400" b="1" kern="100">
                          <a:solidFill>
                            <a:schemeClr val="tx2">
                              <a:lumMod val="90000"/>
                              <a:lumOff val="10000"/>
                            </a:schemeClr>
                          </a:solidFill>
                          <a:effectLst/>
                          <a:latin typeface="+mn-lt"/>
                          <a:ea typeface="Aptos" panose="020B0004020202020204" pitchFamily="34" charset="0"/>
                        </a:rPr>
                        <a:t>licencije za rezultate istraživanja </a:t>
                      </a:r>
                      <a:endParaRPr lang="hr-HR" sz="1400" kern="100">
                        <a:solidFill>
                          <a:schemeClr val="tx2">
                            <a:lumMod val="90000"/>
                            <a:lumOff val="10000"/>
                          </a:schemeClr>
                        </a:solidFill>
                        <a:effectLst/>
                        <a:latin typeface="+mn-lt"/>
                        <a:ea typeface="Aptos" panose="020B0004020202020204" pitchFamily="34" charset="0"/>
                      </a:endParaRPr>
                    </a:p>
                    <a:p>
                      <a:pPr algn="ctr">
                        <a:buNone/>
                      </a:pPr>
                      <a:r>
                        <a:rPr lang="hr-HR" sz="1400" b="1" kern="100">
                          <a:solidFill>
                            <a:schemeClr val="tx2">
                              <a:lumMod val="90000"/>
                              <a:lumOff val="10000"/>
                            </a:schemeClr>
                          </a:solidFill>
                          <a:effectLst/>
                          <a:latin typeface="+mn-lt"/>
                          <a:ea typeface="Aptos" panose="020B0004020202020204" pitchFamily="34" charset="0"/>
                        </a:rPr>
                        <a:t>ili</a:t>
                      </a:r>
                      <a:endParaRPr lang="hr-HR" sz="1400" kern="100">
                        <a:solidFill>
                          <a:schemeClr val="tx2">
                            <a:lumMod val="90000"/>
                            <a:lumOff val="10000"/>
                          </a:schemeClr>
                        </a:solidFill>
                        <a:effectLst/>
                        <a:latin typeface="+mn-lt"/>
                        <a:ea typeface="Aptos" panose="020B0004020202020204" pitchFamily="34" charset="0"/>
                      </a:endParaRPr>
                    </a:p>
                    <a:p>
                      <a:pPr algn="l">
                        <a:buNone/>
                      </a:pPr>
                      <a:r>
                        <a:rPr lang="hr-HR" sz="1400" b="1" kern="100">
                          <a:solidFill>
                            <a:schemeClr val="tx2">
                              <a:lumMod val="90000"/>
                              <a:lumOff val="10000"/>
                            </a:schemeClr>
                          </a:solidFill>
                          <a:effectLst/>
                          <a:latin typeface="+mn-lt"/>
                          <a:ea typeface="Aptos" panose="020B0004020202020204" pitchFamily="34" charset="0"/>
                        </a:rPr>
                        <a:t>- ako se projekt provodi u potpomognutoj regiji koja ispunjava uvjete iz članka 107. stavka 3. točke (a) Ugovora</a:t>
                      </a:r>
                      <a:endParaRPr lang="hr-HR" sz="1400" kern="100">
                        <a:solidFill>
                          <a:schemeClr val="tx2">
                            <a:lumMod val="90000"/>
                            <a:lumOff val="10000"/>
                          </a:schemeClr>
                        </a:solidFill>
                        <a:effectLst/>
                        <a:latin typeface="+mn-lt"/>
                        <a:ea typeface="Aptos" panose="020B0004020202020204" pitchFamily="34" charset="0"/>
                      </a:endParaRPr>
                    </a:p>
                  </a:txBody>
                  <a:tcPr marL="69309" marR="69309" marT="34655" marB="346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buNone/>
                      </a:pPr>
                      <a:r>
                        <a:rPr lang="hr-HR" sz="1600" b="1" kern="100" dirty="0">
                          <a:solidFill>
                            <a:schemeClr val="tx2">
                              <a:lumMod val="90000"/>
                              <a:lumOff val="10000"/>
                            </a:schemeClr>
                          </a:solidFill>
                          <a:effectLst/>
                          <a:latin typeface="+mn-lt"/>
                          <a:ea typeface="Aptos" panose="020B0004020202020204" pitchFamily="34" charset="0"/>
                        </a:rPr>
                        <a:t>60%</a:t>
                      </a:r>
                      <a:endParaRPr lang="hr-HR" sz="1600" kern="100" dirty="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50%</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40%</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85%</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20048897"/>
                  </a:ext>
                </a:extLst>
              </a:tr>
              <a:tr h="925981">
                <a:tc>
                  <a:txBody>
                    <a:bodyPr/>
                    <a:lstStyle/>
                    <a:p>
                      <a:pPr algn="l">
                        <a:buNone/>
                      </a:pPr>
                      <a:r>
                        <a:rPr lang="hr-HR" sz="1400" b="1" kern="100">
                          <a:solidFill>
                            <a:schemeClr val="tx2">
                              <a:lumMod val="90000"/>
                              <a:lumOff val="10000"/>
                            </a:schemeClr>
                          </a:solidFill>
                          <a:effectLst/>
                          <a:latin typeface="+mn-lt"/>
                          <a:ea typeface="Aptos" panose="020B0004020202020204" pitchFamily="34" charset="0"/>
                        </a:rPr>
                        <a:t>- ako se projekt istraživanja i razvoja provodi u potpomognutoj regiji koja ispunjava uvjete iz članka 107. stavka 3. točke (c) Ugovora;</a:t>
                      </a:r>
                      <a:endParaRPr lang="hr-HR" sz="1400" kern="100">
                        <a:solidFill>
                          <a:schemeClr val="tx2">
                            <a:lumMod val="90000"/>
                            <a:lumOff val="10000"/>
                          </a:schemeClr>
                        </a:solidFill>
                        <a:effectLst/>
                        <a:latin typeface="+mn-lt"/>
                        <a:ea typeface="Aptos" panose="020B0004020202020204" pitchFamily="34" charset="0"/>
                      </a:endParaRPr>
                    </a:p>
                  </a:txBody>
                  <a:tcPr marL="69309" marR="69309" marT="34655" marB="346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50%</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40%</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30%</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85%</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74866651"/>
                  </a:ext>
                </a:extLst>
              </a:tr>
              <a:tr h="377629">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Potpore za studije izvedivosti</a:t>
                      </a:r>
                      <a:endParaRPr lang="hr-HR" sz="1600" kern="100">
                        <a:solidFill>
                          <a:schemeClr val="tx2">
                            <a:lumMod val="90000"/>
                            <a:lumOff val="10000"/>
                          </a:schemeClr>
                        </a:solidFill>
                        <a:effectLst/>
                        <a:latin typeface="+mn-lt"/>
                        <a:ea typeface="Aptos" panose="020B0004020202020204" pitchFamily="34" charset="0"/>
                      </a:endParaRPr>
                    </a:p>
                  </a:txBody>
                  <a:tcPr marL="69309" marR="69309" marT="34655" marB="346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70%</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60%</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buNone/>
                      </a:pPr>
                      <a:r>
                        <a:rPr lang="hr-HR" sz="1600" b="1" kern="100">
                          <a:solidFill>
                            <a:schemeClr val="tx2">
                              <a:lumMod val="90000"/>
                              <a:lumOff val="10000"/>
                            </a:schemeClr>
                          </a:solidFill>
                          <a:effectLst/>
                          <a:latin typeface="+mn-lt"/>
                          <a:ea typeface="Aptos" panose="020B0004020202020204" pitchFamily="34" charset="0"/>
                        </a:rPr>
                        <a:t>50%</a:t>
                      </a:r>
                      <a:endParaRPr lang="hr-HR" sz="1600" kern="10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a:buNone/>
                      </a:pPr>
                      <a:r>
                        <a:rPr lang="hr-HR" sz="1600" b="1" kern="100" dirty="0">
                          <a:solidFill>
                            <a:schemeClr val="tx2">
                              <a:lumMod val="90000"/>
                              <a:lumOff val="10000"/>
                            </a:schemeClr>
                          </a:solidFill>
                          <a:effectLst/>
                          <a:latin typeface="+mn-lt"/>
                          <a:ea typeface="Aptos" panose="020B0004020202020204" pitchFamily="34" charset="0"/>
                        </a:rPr>
                        <a:t>/</a:t>
                      </a:r>
                      <a:endParaRPr lang="hr-HR" sz="1600" kern="100" dirty="0">
                        <a:solidFill>
                          <a:schemeClr val="tx2">
                            <a:lumMod val="90000"/>
                            <a:lumOff val="10000"/>
                          </a:schemeClr>
                        </a:solidFill>
                        <a:effectLst/>
                        <a:latin typeface="+mn-lt"/>
                        <a:ea typeface="Aptos" panose="020B0004020202020204" pitchFamily="34" charset="0"/>
                      </a:endParaRPr>
                    </a:p>
                  </a:txBody>
                  <a:tcPr marL="51982" marR="51982" marT="72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702835066"/>
                  </a:ext>
                </a:extLst>
              </a:tr>
            </a:tbl>
          </a:graphicData>
        </a:graphic>
      </p:graphicFrame>
    </p:spTree>
    <p:extLst>
      <p:ext uri="{BB962C8B-B14F-4D97-AF65-F5344CB8AC3E}">
        <p14:creationId xmlns:p14="http://schemas.microsoft.com/office/powerpoint/2010/main" val="19657741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B4A3C08-097E-47A6-8E07-0A35AD995864}">
  <we:reference id="wa104379997" version="3.0.0.0" store="en-GB" storeType="OMEX"/>
  <we:alternateReferences>
    <we:reference id="WA10437999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7B705A083392419352FFE3AE7201EE" ma:contentTypeVersion="15" ma:contentTypeDescription="Create a new document." ma:contentTypeScope="" ma:versionID="539a6c3a63228046f0c602b4659d5643">
  <xsd:schema xmlns:xsd="http://www.w3.org/2001/XMLSchema" xmlns:xs="http://www.w3.org/2001/XMLSchema" xmlns:p="http://schemas.microsoft.com/office/2006/metadata/properties" xmlns:ns2="c3e3f85c-af63-4dfa-82c7-2a060ca3988d" xmlns:ns3="e9d4776e-04b5-4f5d-92bb-78048914213b" targetNamespace="http://schemas.microsoft.com/office/2006/metadata/properties" ma:root="true" ma:fieldsID="a8ab58499897142b7deec8b3fcd2d37a" ns2:_="" ns3:_="">
    <xsd:import namespace="c3e3f85c-af63-4dfa-82c7-2a060ca3988d"/>
    <xsd:import namespace="e9d4776e-04b5-4f5d-92bb-7804891421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3f85c-af63-4dfa-82c7-2a060ca398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608d627-829f-4c60-a247-a46e3095a55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4776e-04b5-4f5d-92bb-78048914213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eed6711-76af-4e96-83b2-136226e5ce4b}" ma:internalName="TaxCatchAll" ma:showField="CatchAllData" ma:web="e9d4776e-04b5-4f5d-92bb-78048914213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e3f85c-af63-4dfa-82c7-2a060ca3988d">
      <Terms xmlns="http://schemas.microsoft.com/office/infopath/2007/PartnerControls"/>
    </lcf76f155ced4ddcb4097134ff3c332f>
    <TaxCatchAll xmlns="e9d4776e-04b5-4f5d-92bb-78048914213b" xsi:nil="true"/>
  </documentManagement>
</p:properties>
</file>

<file path=customXml/itemProps1.xml><?xml version="1.0" encoding="utf-8"?>
<ds:datastoreItem xmlns:ds="http://schemas.openxmlformats.org/officeDocument/2006/customXml" ds:itemID="{4F1B6A1D-37DF-4F5E-9DE7-51D3DE0A26EF}">
  <ds:schemaRefs>
    <ds:schemaRef ds:uri="http://schemas.microsoft.com/sharepoint/v3/contenttype/forms"/>
  </ds:schemaRefs>
</ds:datastoreItem>
</file>

<file path=customXml/itemProps2.xml><?xml version="1.0" encoding="utf-8"?>
<ds:datastoreItem xmlns:ds="http://schemas.openxmlformats.org/officeDocument/2006/customXml" ds:itemID="{799F56B6-0AA9-426F-9A9C-EDEDD96C84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3f85c-af63-4dfa-82c7-2a060ca3988d"/>
    <ds:schemaRef ds:uri="e9d4776e-04b5-4f5d-92bb-7804891421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C49A70-13BE-4537-B062-3E186B42EEC6}">
  <ds:schemaRefs>
    <ds:schemaRef ds:uri="c3e3f85c-af63-4dfa-82c7-2a060ca3988d"/>
    <ds:schemaRef ds:uri="e9d4776e-04b5-4f5d-92bb-7804891421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1257</TotalTime>
  <Words>6691</Words>
  <Application>Microsoft Office PowerPoint</Application>
  <PresentationFormat>Widescreen</PresentationFormat>
  <Paragraphs>639</Paragraphs>
  <Slides>56</Slides>
  <Notes>47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MS PGothic</vt:lpstr>
      <vt:lpstr>Yu Mincho</vt:lpstr>
      <vt:lpstr>Aptos</vt:lpstr>
      <vt:lpstr>Aptos Display</vt:lpstr>
      <vt:lpstr>Arial</vt:lpstr>
      <vt:lpstr>Calibri</vt:lpstr>
      <vt:lpstr>Century Gothic</vt:lpstr>
      <vt:lpstr>Neo Sans</vt:lpstr>
      <vt:lpstr>Times New Roman</vt:lpstr>
      <vt:lpstr>VladaRHSans Bld</vt:lpstr>
      <vt:lpstr>VladaRHSans Reg</vt:lpstr>
      <vt:lpstr>Wingdings</vt:lpstr>
      <vt:lpstr>Office Theme</vt:lpstr>
      <vt:lpstr>IRI S3 - Povećanje razvoja novih proizvoda i usluga koji proizlaze iz aktivnosti istraživanja i razvoja  (Kod poziva: PK.1.1.12) </vt:lpstr>
      <vt:lpstr>Raspored radionice </vt:lpstr>
      <vt:lpstr>Strateški i zakonodavni okvir</vt:lpstr>
      <vt:lpstr>Strategija pametne specijalizacije</vt:lpstr>
      <vt:lpstr>PowerPoint Presentation</vt:lpstr>
      <vt:lpstr>Predmet i svrha Poziva </vt:lpstr>
      <vt:lpstr>PowerPoint Presentation</vt:lpstr>
      <vt:lpstr>PowerPoint Presentation</vt:lpstr>
      <vt:lpstr>PowerPoint Presentation</vt:lpstr>
      <vt:lpstr>PowerPoint Presentation</vt:lpstr>
      <vt:lpstr>Učinkovita suradnja</vt:lpstr>
      <vt:lpstr>Pokazatelji</vt:lpstr>
      <vt:lpstr>Prihvatljivi prijavitelji</vt:lpstr>
      <vt:lpstr>Prihvatljivi prijavitelji</vt:lpstr>
      <vt:lpstr>Prihvatljivi partneri</vt:lpstr>
      <vt:lpstr>Tko ne može sudjelovati (prijavitelj/partner)?</vt:lpstr>
      <vt:lpstr>Neprihvatljivi sektori/djelatnosti</vt:lpstr>
      <vt:lpstr>Regionalne potpore ne mogu se dodijeliti:</vt:lpstr>
      <vt:lpstr>Prihvatljivost projekta</vt:lpstr>
      <vt:lpstr>Prihvatljivost projekta</vt:lpstr>
      <vt:lpstr>Prihvatljivost projekta</vt:lpstr>
      <vt:lpstr>Prihvatljive aktivnosti projekta </vt:lpstr>
      <vt:lpstr>Neprihvatljive aktivnosti projekta </vt:lpstr>
      <vt:lpstr>Prihvatljive kategorije troškova – OPCIJA 1</vt:lpstr>
      <vt:lpstr>Prihvatljive kategorije troškova – OPCIJA 1</vt:lpstr>
      <vt:lpstr>Prihvatljive kategorije troškova – OPCIJA 1</vt:lpstr>
      <vt:lpstr>Prihvatljive kategorije troškova - OPCIJA 2 – pojednostavljena metoda financiranja</vt:lpstr>
      <vt:lpstr>PowerPoint Presentation</vt:lpstr>
      <vt:lpstr>Troškovi plaća osoblja</vt:lpstr>
      <vt:lpstr>Troškovi plaća osoblja</vt:lpstr>
      <vt:lpstr>Neprihvatljivi troškovi</vt:lpstr>
      <vt:lpstr>Neprihvatljivi troškovi (2)</vt:lpstr>
      <vt:lpstr>Neprihvatljivi troškovi (3)</vt:lpstr>
      <vt:lpstr>Zatvaranje financijske konstrukcije</vt:lpstr>
      <vt:lpstr>PowerPoint Presentation</vt:lpstr>
      <vt:lpstr>PowerPoint Presentation</vt:lpstr>
      <vt:lpstr>Izgled i sadržaj projektnog prijedloga  </vt:lpstr>
      <vt:lpstr> Postupak dodjele </vt:lpstr>
      <vt:lpstr> Ocjenjivanje kvalitete projektnih prijedloga </vt:lpstr>
      <vt:lpstr> Ocjenjivanje kvalitete projektnih prijedloga (2) </vt:lpstr>
      <vt:lpstr> Odluka o financiranju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Inovacijski vaučeri za msp-ove</dc:title>
  <dc:creator>Iva Bujger</dc:creator>
  <cp:lastModifiedBy>Sanja Fišer</cp:lastModifiedBy>
  <cp:revision>1</cp:revision>
  <dcterms:created xsi:type="dcterms:W3CDTF">2024-05-09T06:16:18Z</dcterms:created>
  <dcterms:modified xsi:type="dcterms:W3CDTF">2025-08-28T06:14:41Z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0x0101003E7B705A083392419352FFE3AE7201EE</vt:lpwstr>
  </property>
  <property fmtid="{D5CDD505-2E9C-101B-9397-08002B2CF9AE}" pid="3" name="MediaServiceImageTags">
    <vt:lpwstr/>
  </property>
</Properties>
</file>